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13"/>
  </p:notesMasterIdLst>
  <p:sldIdLst>
    <p:sldId id="263" r:id="rId2"/>
    <p:sldId id="256" r:id="rId3"/>
    <p:sldId id="265" r:id="rId4"/>
    <p:sldId id="257" r:id="rId5"/>
    <p:sldId id="266" r:id="rId6"/>
    <p:sldId id="267" r:id="rId7"/>
    <p:sldId id="268" r:id="rId8"/>
    <p:sldId id="262" r:id="rId9"/>
    <p:sldId id="258" r:id="rId10"/>
    <p:sldId id="259" r:id="rId11"/>
    <p:sldId id="264" r:id="rId12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AAAB"/>
    <a:srgbClr val="EEDE10"/>
    <a:srgbClr val="02AAAD"/>
    <a:srgbClr val="324523"/>
    <a:srgbClr val="ECB948"/>
    <a:srgbClr val="193F38"/>
    <a:srgbClr val="421E3A"/>
    <a:srgbClr val="7F355A"/>
    <a:srgbClr val="59253F"/>
    <a:srgbClr val="C36B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4027" autoAdjust="0"/>
    <p:restoredTop sz="94660"/>
  </p:normalViewPr>
  <p:slideViewPr>
    <p:cSldViewPr snapToGrid="0">
      <p:cViewPr varScale="1">
        <p:scale>
          <a:sx n="53" d="100"/>
          <a:sy n="53" d="100"/>
        </p:scale>
        <p:origin x="114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e-I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e-IL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he-IL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e-I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0"/>
        <c:ser>
          <c:idx val="0"/>
          <c:order val="0"/>
          <c:tx>
            <c:strRef>
              <c:f>גיליון1!$B$1</c:f>
              <c:strCache>
                <c:ptCount val="1"/>
                <c:pt idx="0">
                  <c:v>מכירות</c:v>
                </c:pt>
              </c:strCache>
            </c:strRef>
          </c:tx>
          <c:spPr>
            <a:solidFill>
              <a:schemeClr val="accent1"/>
            </a:solidFill>
            <a:ln w="19050">
              <a:solidFill>
                <a:schemeClr val="lt1"/>
              </a:solidFill>
            </a:ln>
            <a:effectLst/>
          </c:spPr>
          <c:dPt>
            <c:idx val="0"/>
            <c:bubble3D val="0"/>
            <c:spPr>
              <a:solidFill>
                <a:srgbClr val="02AAAB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99F-42A0-897A-B80A78E6C13A}"/>
              </c:ext>
            </c:extLst>
          </c:dPt>
          <c:dPt>
            <c:idx val="1"/>
            <c:bubble3D val="0"/>
            <c:spPr>
              <a:solidFill>
                <a:schemeClr val="bg1">
                  <a:lumMod val="6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99F-42A0-897A-B80A78E6C13A}"/>
              </c:ext>
            </c:extLst>
          </c:dPt>
          <c:dPt>
            <c:idx val="2"/>
            <c:bubble3D val="0"/>
            <c:extLst>
              <c:ext xmlns:c16="http://schemas.microsoft.com/office/drawing/2014/chart" uri="{C3380CC4-5D6E-409C-BE32-E72D297353CC}">
                <c16:uniqueId val="{00000005-499F-42A0-897A-B80A78E6C13A}"/>
              </c:ext>
            </c:extLst>
          </c:dPt>
          <c:dPt>
            <c:idx val="3"/>
            <c:bubble3D val="0"/>
            <c:extLst>
              <c:ext xmlns:c16="http://schemas.microsoft.com/office/drawing/2014/chart" uri="{C3380CC4-5D6E-409C-BE32-E72D297353CC}">
                <c16:uniqueId val="{00000007-499F-42A0-897A-B80A78E6C13A}"/>
              </c:ext>
            </c:extLst>
          </c:dPt>
          <c:cat>
            <c:strRef>
              <c:f>גיליון1!$A$2:$A$5</c:f>
              <c:strCache>
                <c:ptCount val="4"/>
                <c:pt idx="0">
                  <c:v>רבעון ראשון</c:v>
                </c:pt>
                <c:pt idx="1">
                  <c:v>רבעון שני</c:v>
                </c:pt>
                <c:pt idx="2">
                  <c:v>רבעון שלישי</c:v>
                </c:pt>
                <c:pt idx="3">
                  <c:v>רבעון רביעי</c:v>
                </c:pt>
              </c:strCache>
            </c:strRef>
          </c:cat>
          <c:val>
            <c:numRef>
              <c:f>גיליון1!$B$2:$B$5</c:f>
              <c:numCache>
                <c:formatCode>General</c:formatCode>
                <c:ptCount val="4"/>
                <c:pt idx="0">
                  <c:v>54</c:v>
                </c:pt>
                <c:pt idx="1">
                  <c:v>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499F-42A0-897A-B80A78E6C1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he-IL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37E08CA5-6EF4-44B4-B08D-A5BC3D5B6D6C}" type="datetimeFigureOut">
              <a:rPr lang="he-IL" smtClean="0"/>
              <a:t>י"ז/סיון/תשפ"א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56AEF6B9-A443-4CAE-A45D-1FE05BD7765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206084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90296B8-94CE-40D6-B481-D90865A67D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A2926AE4-F3C6-43F8-BF40-E2B52E6750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F051D668-D422-4F64-9757-76A2C040B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32C0C-AD83-4C8A-8ECA-D858A3812F03}" type="datetime8">
              <a:rPr lang="he-IL" smtClean="0"/>
              <a:t>28 מאי 21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D7D37EC8-EAB3-495B-9BB8-F26F3F8B1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FEECAC2F-A574-4718-8D48-8BCD9B80F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692D8-2F7C-45E6-B9C7-3DB2C085AD1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86651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8390B0C-CAEB-43F9-96BD-75E115696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C5E33C96-E5E9-49E2-AD7A-C204FBDAEF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BFC29740-B674-4525-B411-AE3406DAF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B90BE-8897-440C-A66A-576D05AC69F4}" type="datetime8">
              <a:rPr lang="he-IL" smtClean="0"/>
              <a:t>28 מאי 21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3B4DB64F-BB00-4783-856C-DB07C4287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9156AC51-BF6F-422D-9C8C-F2DD4B477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692D8-2F7C-45E6-B9C7-3DB2C085AD1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4544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4E5C5DD5-D3EC-40BE-B947-B0F0FD86B5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EF8218DA-AE16-402E-8A5B-47A1AA81C0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5C0E7780-F103-490E-8B0B-02B604985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30A29-E48F-4C67-A202-97E82E17A791}" type="datetime8">
              <a:rPr lang="he-IL" smtClean="0"/>
              <a:t>28 מאי 21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9AFB64B0-7C85-4243-A0CC-13B90C135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AC6E20F0-3DD9-4EA9-8E7A-F70FB7299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692D8-2F7C-45E6-B9C7-3DB2C085AD1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87172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4072989-6B57-4AB7-AE5F-B52EA981E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6C2B6AE-009E-4025-89A3-1B95420506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2B88832E-239F-48D5-A9D8-460FB6BF0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92722-DBBC-4807-8568-A903793A5ED0}" type="datetime8">
              <a:rPr lang="he-IL" smtClean="0"/>
              <a:t>28 מאי 21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EB805CE5-81D2-4655-A85D-96ED17207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59CFA415-071C-41C0-94C9-FCDE18C91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692D8-2F7C-45E6-B9C7-3DB2C085AD1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93034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CD3682D-BDA9-4F3A-B263-8690ED1CF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71C27358-191D-4347-BDCF-D11DF9DAFB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61A7B511-B90F-449A-9B7D-9A98A4BAA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D62BC-512D-4F48-A5F8-4368E9BEB641}" type="datetime8">
              <a:rPr lang="he-IL" smtClean="0"/>
              <a:t>28 מאי 21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F2B479E9-F43B-48E2-9D11-5881E5EFD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ABF525B3-CF25-4A91-B434-71C37B789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692D8-2F7C-45E6-B9C7-3DB2C085AD1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08910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5118B3E-7DDE-40FC-9ABC-1C32C8A37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A96BA0F-5F3A-4A5A-83BE-E9BAB75B86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9ABF7E4D-89E1-4283-A8B8-755412FC92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207D4110-A8A8-42F0-B593-029993B05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A54A0-4A73-4692-AEDA-442E4B1B343B}" type="datetime8">
              <a:rPr lang="he-IL" smtClean="0"/>
              <a:t>28 מאי 21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614CA1E1-7815-4F4F-AACE-DDD53494F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E2CDDBB9-A9EB-4DF6-BE3C-EF8CAB1BE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692D8-2F7C-45E6-B9C7-3DB2C085AD1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79040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798EBAF-9808-44F3-A3F9-D38CD83E0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BACBCDAD-E485-411D-AA88-66895DC170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BA341C42-333F-4C15-BC3D-22143B3C31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89AA2F8D-66E3-4A87-A5B9-64BE99949D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E38C30CD-53A3-482F-A811-1D44030E4E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F9876780-E2B9-4F77-9AD8-06FBB2069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CE506-CFA2-439B-A012-B37D38650BD5}" type="datetime8">
              <a:rPr lang="he-IL" smtClean="0"/>
              <a:t>28 מאי 21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E53ABE4C-E941-4B0F-BC18-40A34F8DE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DCE5CE7D-4705-48AF-A822-66372EAE8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692D8-2F7C-45E6-B9C7-3DB2C085AD1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953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C9FF398-1E8A-4D01-A97A-D67FA43FE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917049A5-4D0F-4900-9E45-202A1F9BF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0C8DA-FFCD-4BF1-95A7-E9128CA91273}" type="datetime8">
              <a:rPr lang="he-IL" smtClean="0"/>
              <a:t>28 מאי 21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AB65F1F1-F44D-4767-BBB5-9F69ADC4C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2AE491F7-7DA6-4213-BD45-9279D8C64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692D8-2F7C-45E6-B9C7-3DB2C085AD1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29880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CDB96B2D-1B85-4469-9AFD-874F0BF6F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5E163-9531-4CC5-AB4C-25A41E3BAE0F}" type="datetime8">
              <a:rPr lang="he-IL" smtClean="0"/>
              <a:t>28 מאי 21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F2E68EAC-9675-497D-9DCF-911CC6F26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8807E1B1-B201-4D12-96FB-68D3C860E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692D8-2F7C-45E6-B9C7-3DB2C085AD1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658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1AA5BC8-4675-4C62-8C35-1F1FC85FC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2D79C9B-B56E-4D9A-813D-2EBBF58959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05751A28-601E-47AE-9355-09154D3BB2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57F7DB8C-6934-4B8D-9796-417EC8215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9007E-398E-4E44-808F-034EE24EB289}" type="datetime8">
              <a:rPr lang="he-IL" smtClean="0"/>
              <a:t>28 מאי 21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81D35B0A-6DAB-4ED1-9773-A19EA6F5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FBE4D684-FB6A-4193-B239-E5D0E1CBD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692D8-2F7C-45E6-B9C7-3DB2C085AD1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3536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6354B24-BD43-4661-AE15-35147062A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072E32A4-B7A0-43B8-AC8D-5A257CB346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50FDC414-96CF-4DB3-A5B3-B118BA7980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39EC867B-E48D-4631-B254-570B9F5C7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B5645-D491-4DFC-9009-1DE474A5DEF8}" type="datetime8">
              <a:rPr lang="he-IL" smtClean="0"/>
              <a:t>28 מאי 21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9B4E6718-153B-4E19-BBDF-4B2ECC09A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A286175B-BF74-413D-83F9-6E9B28105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692D8-2F7C-45E6-B9C7-3DB2C085AD1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46486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8C06E7A1-BB6F-44A8-8A61-D246E9133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7CBF49B6-281D-47FE-B2D7-0CD2B6CBAA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2B72E3B1-C5EC-4803-AA3D-123049B7C6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54A1F-949B-43DA-86BD-E1A57C65E474}" type="datetime8">
              <a:rPr lang="he-IL" smtClean="0"/>
              <a:t>28 מאי 21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A4DF0B01-01D9-428F-AC95-0630767428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671FA57E-F4B9-4614-910B-925A6471F8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692D8-2F7C-45E6-B9C7-3DB2C085AD1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75028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29.png"/><Relationship Id="rId4" Type="http://schemas.openxmlformats.org/officeDocument/2006/relationships/image" Target="../media/image28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2.png"/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12" Type="http://schemas.openxmlformats.org/officeDocument/2006/relationships/image" Target="../media/image14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jpe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6.jpeg"/><Relationship Id="rId7" Type="http://schemas.openxmlformats.org/officeDocument/2006/relationships/image" Target="../media/image20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DC1219-E0A9-42BF-AF20-DAE7E845E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692D8-2F7C-45E6-B9C7-3DB2C085AD18}" type="slidenum">
              <a:rPr lang="he-IL" smtClean="0"/>
              <a:t>1</a:t>
            </a:fld>
            <a:endParaRPr lang="he-IL"/>
          </a:p>
        </p:txBody>
      </p:sp>
      <p:pic>
        <p:nvPicPr>
          <p:cNvPr id="8" name="Picture 4" descr="הלא גנב המקצועי ביותר ! - YouTube">
            <a:extLst>
              <a:ext uri="{FF2B5EF4-FFF2-40B4-BE49-F238E27FC236}">
                <a16:creationId xmlns:a16="http://schemas.microsoft.com/office/drawing/2014/main" id="{98ED513A-7D31-42EA-9BB5-98DDB34946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478"/>
            <a:ext cx="12192000" cy="6863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35E62C46-75E5-4009-9D5B-4FA0B44174EF}"/>
              </a:ext>
            </a:extLst>
          </p:cNvPr>
          <p:cNvSpPr txBox="1"/>
          <p:nvPr/>
        </p:nvSpPr>
        <p:spPr>
          <a:xfrm>
            <a:off x="8196549" y="5883007"/>
            <a:ext cx="4120309" cy="147732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2400" b="1" u="sng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חברת </a:t>
            </a:r>
            <a:r>
              <a:rPr lang="he-IL" sz="2400" b="1" u="sng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סינמדיה</a:t>
            </a:r>
            <a:endParaRPr lang="he-IL" sz="2400" b="1" u="sng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he-IL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מציאת תכנים פיראטיים ברשת</a:t>
            </a:r>
          </a:p>
          <a:p>
            <a:endParaRPr lang="he-IL" sz="2400" b="1" dirty="0"/>
          </a:p>
          <a:p>
            <a:endParaRPr lang="he-IL" dirty="0"/>
          </a:p>
        </p:txBody>
      </p:sp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4F8FD774-A8B8-4BCC-80F3-442E6E6F05BC}"/>
              </a:ext>
            </a:extLst>
          </p:cNvPr>
          <p:cNvSpPr txBox="1"/>
          <p:nvPr/>
        </p:nvSpPr>
        <p:spPr>
          <a:xfrm>
            <a:off x="0" y="0"/>
            <a:ext cx="3360144" cy="778674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50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</p:txBody>
      </p:sp>
      <p:pic>
        <p:nvPicPr>
          <p:cNvPr id="9" name="תמונה 8">
            <a:extLst>
              <a:ext uri="{FF2B5EF4-FFF2-40B4-BE49-F238E27FC236}">
                <a16:creationId xmlns:a16="http://schemas.microsoft.com/office/drawing/2014/main" id="{F066687B-9CEC-487E-9C24-10083C96B7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8692" y="4052354"/>
            <a:ext cx="4204658" cy="1803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2566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מלבן 17">
            <a:extLst>
              <a:ext uri="{FF2B5EF4-FFF2-40B4-BE49-F238E27FC236}">
                <a16:creationId xmlns:a16="http://schemas.microsoft.com/office/drawing/2014/main" id="{E5C5D68E-CCC6-4AA3-9141-DA73E3EE38A3}"/>
              </a:ext>
            </a:extLst>
          </p:cNvPr>
          <p:cNvSpPr/>
          <p:nvPr/>
        </p:nvSpPr>
        <p:spPr>
          <a:xfrm flipV="1">
            <a:off x="-4767" y="6412912"/>
            <a:ext cx="12192000" cy="252000"/>
          </a:xfrm>
          <a:prstGeom prst="rect">
            <a:avLst/>
          </a:prstGeom>
          <a:solidFill>
            <a:srgbClr val="02AA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rgbClr val="02AAAB"/>
              </a:solidFill>
            </a:endParaRPr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44091180-159F-4CF2-9BAC-23628C8AA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692D8-2F7C-45E6-B9C7-3DB2C085AD18}" type="slidenum">
              <a:rPr lang="he-IL" b="1" smtClean="0">
                <a:solidFill>
                  <a:schemeClr val="bg1"/>
                </a:solidFill>
              </a:rPr>
              <a:t>10</a:t>
            </a:fld>
            <a:endParaRPr lang="he-IL" b="1" dirty="0">
              <a:solidFill>
                <a:schemeClr val="bg1"/>
              </a:solidFill>
            </a:endParaRPr>
          </a:p>
        </p:txBody>
      </p:sp>
      <p:pic>
        <p:nvPicPr>
          <p:cNvPr id="7" name="תמונה 6">
            <a:extLst>
              <a:ext uri="{FF2B5EF4-FFF2-40B4-BE49-F238E27FC236}">
                <a16:creationId xmlns:a16="http://schemas.microsoft.com/office/drawing/2014/main" id="{0CD09E4D-3859-40AF-B5BE-DB9347E984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6511" y="1935103"/>
            <a:ext cx="2254087" cy="2285666"/>
          </a:xfrm>
          <a:prstGeom prst="rect">
            <a:avLst/>
          </a:prstGeom>
        </p:spPr>
      </p:pic>
      <p:pic>
        <p:nvPicPr>
          <p:cNvPr id="8" name="תמונה 7">
            <a:extLst>
              <a:ext uri="{FF2B5EF4-FFF2-40B4-BE49-F238E27FC236}">
                <a16:creationId xmlns:a16="http://schemas.microsoft.com/office/drawing/2014/main" id="{6B5E6DE9-2034-4304-AD46-E2B5F575F7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054" y="1959573"/>
            <a:ext cx="2254087" cy="2254087"/>
          </a:xfrm>
          <a:prstGeom prst="rect">
            <a:avLst/>
          </a:prstGeom>
        </p:spPr>
      </p:pic>
      <p:pic>
        <p:nvPicPr>
          <p:cNvPr id="3074" name="Picture 2" descr="זכויות יוצרים | קניין רוחני | זכויות יוצרים שאלות ותשובות + פסקי דין | עו&quot;ד  אהוד פאי">
            <a:extLst>
              <a:ext uri="{FF2B5EF4-FFF2-40B4-BE49-F238E27FC236}">
                <a16:creationId xmlns:a16="http://schemas.microsoft.com/office/drawing/2014/main" id="{854F5D89-85D9-4359-A526-58E4BFF7FDD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9" r="2622"/>
          <a:stretch/>
        </p:blipFill>
        <p:spPr bwMode="auto">
          <a:xfrm>
            <a:off x="6626968" y="1988266"/>
            <a:ext cx="2263623" cy="2254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C55874E-4552-4C6C-AAD6-8B6B987995DB}"/>
              </a:ext>
            </a:extLst>
          </p:cNvPr>
          <p:cNvSpPr txBox="1"/>
          <p:nvPr/>
        </p:nvSpPr>
        <p:spPr>
          <a:xfrm>
            <a:off x="146055" y="4389120"/>
            <a:ext cx="225408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2000" b="1" dirty="0">
                <a:solidFill>
                  <a:srgbClr val="486333"/>
                </a:solidFill>
              </a:rPr>
              <a:t>נגד אלימות מילולית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234F061-50F6-4A34-9BB5-154FA4F11629}"/>
              </a:ext>
            </a:extLst>
          </p:cNvPr>
          <p:cNvSpPr txBox="1"/>
          <p:nvPr/>
        </p:nvSpPr>
        <p:spPr>
          <a:xfrm>
            <a:off x="3386511" y="4382510"/>
            <a:ext cx="225408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2000" b="1" dirty="0">
                <a:solidFill>
                  <a:srgbClr val="486333"/>
                </a:solidFill>
              </a:rPr>
              <a:t>נגד בריונות ברשת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34FD5D9-0211-4995-9F2F-A947D2F10DD7}"/>
              </a:ext>
            </a:extLst>
          </p:cNvPr>
          <p:cNvSpPr txBox="1"/>
          <p:nvPr/>
        </p:nvSpPr>
        <p:spPr>
          <a:xfrm>
            <a:off x="6514569" y="4389120"/>
            <a:ext cx="2488420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2000" b="1" dirty="0">
                <a:solidFill>
                  <a:srgbClr val="486333"/>
                </a:solidFill>
              </a:rPr>
              <a:t>הגנה על דליפת מסמכים</a:t>
            </a:r>
            <a:endParaRPr lang="he-IL" b="1" dirty="0">
              <a:solidFill>
                <a:srgbClr val="486333"/>
              </a:solidFill>
            </a:endParaRPr>
          </a:p>
        </p:txBody>
      </p:sp>
      <p:pic>
        <p:nvPicPr>
          <p:cNvPr id="16" name="תמונה 15">
            <a:extLst>
              <a:ext uri="{FF2B5EF4-FFF2-40B4-BE49-F238E27FC236}">
                <a16:creationId xmlns:a16="http://schemas.microsoft.com/office/drawing/2014/main" id="{BA7A50E1-1AD4-4530-83A8-B22D40EA069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11983"/>
          <a:stretch/>
        </p:blipFill>
        <p:spPr>
          <a:xfrm>
            <a:off x="9694068" y="1956687"/>
            <a:ext cx="2254087" cy="2285666"/>
          </a:xfrm>
          <a:prstGeom prst="rect">
            <a:avLst/>
          </a:prstGeom>
          <a:ln>
            <a:solidFill>
              <a:srgbClr val="7F355A"/>
            </a:solidFill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688D490-79C9-4A17-913D-8948C7A9834F}"/>
              </a:ext>
            </a:extLst>
          </p:cNvPr>
          <p:cNvSpPr txBox="1"/>
          <p:nvPr/>
        </p:nvSpPr>
        <p:spPr>
          <a:xfrm>
            <a:off x="9694067" y="4435287"/>
            <a:ext cx="2254087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2000" b="1" dirty="0">
                <a:solidFill>
                  <a:srgbClr val="324523"/>
                </a:solidFill>
              </a:rPr>
              <a:t>מציאת גורמים עוינים ברשת</a:t>
            </a:r>
          </a:p>
        </p:txBody>
      </p:sp>
      <p:sp>
        <p:nvSpPr>
          <p:cNvPr id="19" name="חץ: מחומש 18">
            <a:extLst>
              <a:ext uri="{FF2B5EF4-FFF2-40B4-BE49-F238E27FC236}">
                <a16:creationId xmlns:a16="http://schemas.microsoft.com/office/drawing/2014/main" id="{776C59DA-97C2-46E6-AD5C-7B80745ECC49}"/>
              </a:ext>
            </a:extLst>
          </p:cNvPr>
          <p:cNvSpPr/>
          <p:nvPr/>
        </p:nvSpPr>
        <p:spPr>
          <a:xfrm flipH="1">
            <a:off x="9960000" y="554906"/>
            <a:ext cx="2232000" cy="468000"/>
          </a:xfrm>
          <a:prstGeom prst="homePlate">
            <a:avLst/>
          </a:prstGeom>
          <a:solidFill>
            <a:srgbClr val="ECB9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b="1" dirty="0"/>
              <a:t>פיתוח עתידי</a:t>
            </a:r>
          </a:p>
        </p:txBody>
      </p:sp>
      <p:pic>
        <p:nvPicPr>
          <p:cNvPr id="21" name="תמונה 20">
            <a:extLst>
              <a:ext uri="{FF2B5EF4-FFF2-40B4-BE49-F238E27FC236}">
                <a16:creationId xmlns:a16="http://schemas.microsoft.com/office/drawing/2014/main" id="{AAD5EEA6-3390-4508-815B-7CE17E82D26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790" y="245115"/>
            <a:ext cx="1604602" cy="688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0671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Amazon.com: Bandera pirata Bandera Banderas pirata – Jack rackman – como  Featured en del Caribe: Jardín y Exteriores">
            <a:extLst>
              <a:ext uri="{FF2B5EF4-FFF2-40B4-BE49-F238E27FC236}">
                <a16:creationId xmlns:a16="http://schemas.microsoft.com/office/drawing/2014/main" id="{139D0072-D8E3-43B8-B9A0-6A4FA87744E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12" b="8734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75F2B9A7-CD37-4FC5-A15F-433C4D5BF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 rtl="0">
              <a:spcAft>
                <a:spcPts val="600"/>
              </a:spcAft>
            </a:pPr>
            <a:fld id="{6D2692D8-2F7C-45E6-B9C7-3DB2C085AD18}" type="slidenum">
              <a:rPr lang="en-US">
                <a:solidFill>
                  <a:srgbClr val="FFFFFF"/>
                </a:solidFill>
              </a:rPr>
              <a:pPr algn="r" rtl="0">
                <a:spcAft>
                  <a:spcPts val="600"/>
                </a:spcAft>
              </a:pPr>
              <a:t>11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9ED935DB-A60F-4F25-9674-B274C47248F2}"/>
              </a:ext>
            </a:extLst>
          </p:cNvPr>
          <p:cNvSpPr txBox="1"/>
          <p:nvPr/>
        </p:nvSpPr>
        <p:spPr>
          <a:xfrm>
            <a:off x="-619184" y="5521146"/>
            <a:ext cx="11391440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72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לא ניתן יד לצפייה פיראטית</a:t>
            </a:r>
          </a:p>
        </p:txBody>
      </p:sp>
      <p:pic>
        <p:nvPicPr>
          <p:cNvPr id="8" name="תמונה 7">
            <a:extLst>
              <a:ext uri="{FF2B5EF4-FFF2-40B4-BE49-F238E27FC236}">
                <a16:creationId xmlns:a16="http://schemas.microsoft.com/office/drawing/2014/main" id="{AA7ABCF0-8E29-461C-A9C2-98E54BE93F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198" y="0"/>
            <a:ext cx="3405233" cy="1460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263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מלבן 5">
            <a:extLst>
              <a:ext uri="{FF2B5EF4-FFF2-40B4-BE49-F238E27FC236}">
                <a16:creationId xmlns:a16="http://schemas.microsoft.com/office/drawing/2014/main" id="{F146E555-2B5E-499B-ADFC-3687917A7251}"/>
              </a:ext>
            </a:extLst>
          </p:cNvPr>
          <p:cNvSpPr/>
          <p:nvPr/>
        </p:nvSpPr>
        <p:spPr>
          <a:xfrm flipV="1">
            <a:off x="0" y="6522788"/>
            <a:ext cx="12192000" cy="252000"/>
          </a:xfrm>
          <a:prstGeom prst="rect">
            <a:avLst/>
          </a:prstGeom>
          <a:solidFill>
            <a:srgbClr val="02AA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rgbClr val="02AAAB"/>
              </a:solidFill>
            </a:endParaRPr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BDF26865-3DB0-43F8-B9C0-BE0CE9198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he-IL" b="1" dirty="0">
              <a:solidFill>
                <a:schemeClr val="bg1"/>
              </a:solidFill>
            </a:endParaRPr>
          </a:p>
          <a:p>
            <a:fld id="{6D2692D8-2F7C-45E6-B9C7-3DB2C085AD18}" type="slidenum">
              <a:rPr lang="he-IL" b="1" smtClean="0">
                <a:solidFill>
                  <a:schemeClr val="bg1"/>
                </a:solidFill>
              </a:rPr>
              <a:t>2</a:t>
            </a:fld>
            <a:endParaRPr lang="he-IL" sz="1400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6B8A03-4F51-47A3-B087-605A7DC8362B}"/>
              </a:ext>
            </a:extLst>
          </p:cNvPr>
          <p:cNvSpPr txBox="1"/>
          <p:nvPr/>
        </p:nvSpPr>
        <p:spPr>
          <a:xfrm>
            <a:off x="6837367" y="2404054"/>
            <a:ext cx="4901376" cy="131818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>
              <a:lnSpc>
                <a:spcPct val="150000"/>
              </a:lnSpc>
            </a:pPr>
            <a:r>
              <a:rPr lang="he-IL" sz="2800" b="1" dirty="0">
                <a:solidFill>
                  <a:srgbClr val="193F3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סרטים פיראטיים ברשת-</a:t>
            </a:r>
          </a:p>
          <a:p>
            <a:pPr algn="ctr">
              <a:lnSpc>
                <a:spcPct val="150000"/>
              </a:lnSpc>
            </a:pPr>
            <a:r>
              <a:rPr lang="he-IL" sz="2800" b="1" dirty="0">
                <a:solidFill>
                  <a:srgbClr val="193F3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נפוץ בהרבה משחשבתם!</a:t>
            </a:r>
          </a:p>
        </p:txBody>
      </p:sp>
      <p:sp>
        <p:nvSpPr>
          <p:cNvPr id="3" name="מלבן 2">
            <a:extLst>
              <a:ext uri="{FF2B5EF4-FFF2-40B4-BE49-F238E27FC236}">
                <a16:creationId xmlns:a16="http://schemas.microsoft.com/office/drawing/2014/main" id="{49C94979-6687-44BC-A6A5-82DE0B35DD03}"/>
              </a:ext>
            </a:extLst>
          </p:cNvPr>
          <p:cNvSpPr/>
          <p:nvPr/>
        </p:nvSpPr>
        <p:spPr>
          <a:xfrm>
            <a:off x="6246564" y="2328284"/>
            <a:ext cx="1696597" cy="1515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מלבן 9">
            <a:extLst>
              <a:ext uri="{FF2B5EF4-FFF2-40B4-BE49-F238E27FC236}">
                <a16:creationId xmlns:a16="http://schemas.microsoft.com/office/drawing/2014/main" id="{D9AE0447-6E4B-4402-80C6-725B00A0C598}"/>
              </a:ext>
            </a:extLst>
          </p:cNvPr>
          <p:cNvSpPr/>
          <p:nvPr/>
        </p:nvSpPr>
        <p:spPr>
          <a:xfrm>
            <a:off x="5221996" y="1785874"/>
            <a:ext cx="396608" cy="3844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" name="חץ: מחומש 11">
            <a:extLst>
              <a:ext uri="{FF2B5EF4-FFF2-40B4-BE49-F238E27FC236}">
                <a16:creationId xmlns:a16="http://schemas.microsoft.com/office/drawing/2014/main" id="{C44B08D9-376D-4A88-996A-AC160D852F19}"/>
              </a:ext>
            </a:extLst>
          </p:cNvPr>
          <p:cNvSpPr/>
          <p:nvPr/>
        </p:nvSpPr>
        <p:spPr>
          <a:xfrm flipH="1">
            <a:off x="9960000" y="598973"/>
            <a:ext cx="2232000" cy="468000"/>
          </a:xfrm>
          <a:prstGeom prst="homePlate">
            <a:avLst/>
          </a:prstGeom>
          <a:solidFill>
            <a:srgbClr val="ECB9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b="1" dirty="0"/>
              <a:t>בעיה</a:t>
            </a:r>
          </a:p>
        </p:txBody>
      </p:sp>
      <p:graphicFrame>
        <p:nvGraphicFramePr>
          <p:cNvPr id="18" name="תרשים 17">
            <a:extLst>
              <a:ext uri="{FF2B5EF4-FFF2-40B4-BE49-F238E27FC236}">
                <a16:creationId xmlns:a16="http://schemas.microsoft.com/office/drawing/2014/main" id="{76CEF553-5F8C-48BC-9057-7116A1C9782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19783247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9" name="תרשים 18">
            <a:extLst>
              <a:ext uri="{FF2B5EF4-FFF2-40B4-BE49-F238E27FC236}">
                <a16:creationId xmlns:a16="http://schemas.microsoft.com/office/drawing/2014/main" id="{7AF04F81-FC77-445E-B676-098927BE24A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65000020"/>
              </p:ext>
            </p:extLst>
          </p:nvPr>
        </p:nvGraphicFramePr>
        <p:xfrm>
          <a:off x="-50800" y="357245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0" name="תיבת טקסט 19">
            <a:extLst>
              <a:ext uri="{FF2B5EF4-FFF2-40B4-BE49-F238E27FC236}">
                <a16:creationId xmlns:a16="http://schemas.microsoft.com/office/drawing/2014/main" id="{8DB26139-C64A-4715-969B-A5FDF46C84A4}"/>
              </a:ext>
            </a:extLst>
          </p:cNvPr>
          <p:cNvSpPr txBox="1"/>
          <p:nvPr/>
        </p:nvSpPr>
        <p:spPr>
          <a:xfrm>
            <a:off x="2256529" y="2170323"/>
            <a:ext cx="1371600" cy="76944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4400" dirty="0">
                <a:solidFill>
                  <a:schemeClr val="bg1"/>
                </a:solidFill>
                <a:latin typeface="Guttman Haim" panose="02010401010101010101" pitchFamily="2" charset="-79"/>
                <a:cs typeface="Guttman Haim" panose="02010401010101010101" pitchFamily="2" charset="-79"/>
              </a:rPr>
              <a:t>46%</a:t>
            </a:r>
          </a:p>
        </p:txBody>
      </p:sp>
      <p:sp>
        <p:nvSpPr>
          <p:cNvPr id="11" name="תיבת טקסט 19">
            <a:extLst>
              <a:ext uri="{FF2B5EF4-FFF2-40B4-BE49-F238E27FC236}">
                <a16:creationId xmlns:a16="http://schemas.microsoft.com/office/drawing/2014/main" id="{8DB26139-C64A-4715-969B-A5FDF46C84A4}"/>
              </a:ext>
            </a:extLst>
          </p:cNvPr>
          <p:cNvSpPr txBox="1"/>
          <p:nvPr/>
        </p:nvSpPr>
        <p:spPr>
          <a:xfrm>
            <a:off x="4283891" y="2170323"/>
            <a:ext cx="1371600" cy="76944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4400" dirty="0">
                <a:solidFill>
                  <a:schemeClr val="bg1"/>
                </a:solidFill>
                <a:latin typeface="Guttman Haim" panose="02010401010101010101" pitchFamily="2" charset="-79"/>
                <a:cs typeface="Guttman Haim" panose="02010401010101010101" pitchFamily="2" charset="-79"/>
              </a:rPr>
              <a:t>54%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6B8A03-4F51-47A3-B087-605A7DC8362B}"/>
              </a:ext>
            </a:extLst>
          </p:cNvPr>
          <p:cNvSpPr txBox="1"/>
          <p:nvPr/>
        </p:nvSpPr>
        <p:spPr>
          <a:xfrm>
            <a:off x="4076241" y="3377770"/>
            <a:ext cx="2271482" cy="50629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>
              <a:lnSpc>
                <a:spcPct val="150000"/>
              </a:lnSpc>
            </a:pPr>
            <a:r>
              <a:rPr lang="he-IL" sz="2000" b="1" dirty="0">
                <a:latin typeface="Calibri" panose="020F0502020204030204" pitchFamily="34" charset="0"/>
                <a:cs typeface="Calibri" panose="020F0502020204030204" pitchFamily="34" charset="0"/>
              </a:rPr>
              <a:t>צפיות בתוכן פיראטי</a:t>
            </a:r>
            <a:endParaRPr lang="he-IL" sz="2000" b="1" dirty="0">
              <a:solidFill>
                <a:srgbClr val="193F38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76B8A03-4F51-47A3-B087-605A7DC8362B}"/>
              </a:ext>
            </a:extLst>
          </p:cNvPr>
          <p:cNvSpPr txBox="1"/>
          <p:nvPr/>
        </p:nvSpPr>
        <p:spPr>
          <a:xfrm>
            <a:off x="1799759" y="3157781"/>
            <a:ext cx="1909384" cy="96795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>
              <a:lnSpc>
                <a:spcPct val="150000"/>
              </a:lnSpc>
            </a:pPr>
            <a:r>
              <a:rPr lang="he-IL" sz="2000" b="1" dirty="0">
                <a:latin typeface="Calibri" panose="020F0502020204030204" pitchFamily="34" charset="0"/>
                <a:cs typeface="Calibri" panose="020F0502020204030204" pitchFamily="34" charset="0"/>
              </a:rPr>
              <a:t>צפיות בתוכן שאינו פיראטי</a:t>
            </a:r>
            <a:endParaRPr lang="he-IL" sz="2000" b="1" dirty="0">
              <a:solidFill>
                <a:srgbClr val="193F38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7B7B1A6C-FBF1-45AD-9280-83624F1DAB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790" y="245115"/>
            <a:ext cx="1604602" cy="688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20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מלבן 6">
            <a:extLst>
              <a:ext uri="{FF2B5EF4-FFF2-40B4-BE49-F238E27FC236}">
                <a16:creationId xmlns:a16="http://schemas.microsoft.com/office/drawing/2014/main" id="{5C4F191C-428B-405B-B4C0-95C4F0A7A349}"/>
              </a:ext>
            </a:extLst>
          </p:cNvPr>
          <p:cNvSpPr/>
          <p:nvPr/>
        </p:nvSpPr>
        <p:spPr>
          <a:xfrm flipV="1">
            <a:off x="0" y="6403090"/>
            <a:ext cx="12192000" cy="252000"/>
          </a:xfrm>
          <a:prstGeom prst="rect">
            <a:avLst/>
          </a:prstGeom>
          <a:solidFill>
            <a:srgbClr val="02AA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rgbClr val="02AAAB"/>
              </a:solidFill>
            </a:endParaRPr>
          </a:p>
        </p:txBody>
      </p:sp>
      <p:sp>
        <p:nvSpPr>
          <p:cNvPr id="2" name="מציין מיקום של מספר שקופית 1"/>
          <p:cNvSpPr>
            <a:spLocks noGrp="1"/>
          </p:cNvSpPr>
          <p:nvPr>
            <p:ph type="sldNum" sz="quarter" idx="12"/>
          </p:nvPr>
        </p:nvSpPr>
        <p:spPr>
          <a:xfrm>
            <a:off x="838200" y="6312282"/>
            <a:ext cx="2743200" cy="365125"/>
          </a:xfrm>
        </p:spPr>
        <p:txBody>
          <a:bodyPr/>
          <a:lstStyle/>
          <a:p>
            <a:fld id="{6D2692D8-2F7C-45E6-B9C7-3DB2C085AD18}" type="slidenum">
              <a:rPr lang="he-IL" b="1" smtClean="0">
                <a:solidFill>
                  <a:schemeClr val="bg1"/>
                </a:solidFill>
              </a:rPr>
              <a:t>3</a:t>
            </a:fld>
            <a:endParaRPr lang="he-IL" b="1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6B8A03-4F51-47A3-B087-605A7DC8362B}"/>
              </a:ext>
            </a:extLst>
          </p:cNvPr>
          <p:cNvSpPr txBox="1"/>
          <p:nvPr/>
        </p:nvSpPr>
        <p:spPr>
          <a:xfrm>
            <a:off x="3581400" y="1193162"/>
            <a:ext cx="4901376" cy="67185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>
              <a:lnSpc>
                <a:spcPct val="150000"/>
              </a:lnSpc>
            </a:pPr>
            <a:r>
              <a:rPr lang="he-IL" sz="2800" b="1" dirty="0">
                <a:latin typeface="Calibri" panose="020F0502020204030204" pitchFamily="34" charset="0"/>
                <a:cs typeface="Calibri" panose="020F0502020204030204" pitchFamily="34" charset="0"/>
              </a:rPr>
              <a:t>הפסדים עצומים לתעשיית הסרטים</a:t>
            </a:r>
            <a:endParaRPr lang="he-IL" sz="2800" b="1" dirty="0">
              <a:solidFill>
                <a:srgbClr val="193F38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חץ: מחומש 5">
            <a:extLst>
              <a:ext uri="{FF2B5EF4-FFF2-40B4-BE49-F238E27FC236}">
                <a16:creationId xmlns:a16="http://schemas.microsoft.com/office/drawing/2014/main" id="{460A82AA-2CFB-4B85-AFFD-0451C5FD33BE}"/>
              </a:ext>
            </a:extLst>
          </p:cNvPr>
          <p:cNvSpPr/>
          <p:nvPr/>
        </p:nvSpPr>
        <p:spPr>
          <a:xfrm flipH="1">
            <a:off x="9959248" y="554906"/>
            <a:ext cx="2232752" cy="447629"/>
          </a:xfrm>
          <a:prstGeom prst="homePlate">
            <a:avLst/>
          </a:prstGeom>
          <a:solidFill>
            <a:srgbClr val="ECB9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b="1" dirty="0"/>
              <a:t>נתונים מהשטח</a:t>
            </a:r>
          </a:p>
        </p:txBody>
      </p:sp>
      <p:pic>
        <p:nvPicPr>
          <p:cNvPr id="2050" name="Picture 2" descr="https://lh5.googleusercontent.com/E4n5r2eGY5veS7jdZbYqMZ1emkfIxIHY_qIzktqt90GS1gNSPHstljkP5Yb9H1kruaynFCHgBCvcLvHJHCX2LJsP5HeOAaOvCN0upgp5EO_rob1QQzgpoIxD9bvZQOdMVMVI8BzLaG3aURC4vmszTwwr6EEzWpc2GTzi1Ef88PW2MaUTsLWO4PhXJquylgPEuglUxcgug3Pysp4=w541-h399">
            <a:extLst>
              <a:ext uri="{FF2B5EF4-FFF2-40B4-BE49-F238E27FC236}">
                <a16:creationId xmlns:a16="http://schemas.microsoft.com/office/drawing/2014/main" id="{ACBCA0E9-0BF1-4218-8671-0AE0D8E122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0632" y="2445403"/>
            <a:ext cx="4580128" cy="337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תמונה 10">
            <a:extLst>
              <a:ext uri="{FF2B5EF4-FFF2-40B4-BE49-F238E27FC236}">
                <a16:creationId xmlns:a16="http://schemas.microsoft.com/office/drawing/2014/main" id="{EE575877-52B0-4705-9F3F-C3C1EB9FAD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790" y="245115"/>
            <a:ext cx="1604602" cy="688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761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תמונה 32">
            <a:extLst>
              <a:ext uri="{FF2B5EF4-FFF2-40B4-BE49-F238E27FC236}">
                <a16:creationId xmlns:a16="http://schemas.microsoft.com/office/drawing/2014/main" id="{2C3BA519-61C6-487D-93A6-5BA19EE61B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7856" y="4534268"/>
            <a:ext cx="350863" cy="350863"/>
          </a:xfrm>
          <a:prstGeom prst="rect">
            <a:avLst/>
          </a:prstGeom>
        </p:spPr>
      </p:pic>
      <p:pic>
        <p:nvPicPr>
          <p:cNvPr id="31" name="תמונה 30">
            <a:extLst>
              <a:ext uri="{FF2B5EF4-FFF2-40B4-BE49-F238E27FC236}">
                <a16:creationId xmlns:a16="http://schemas.microsoft.com/office/drawing/2014/main" id="{D4D9C698-D4B9-48AD-B525-F378ED2CC1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2235" y="1696678"/>
            <a:ext cx="582445" cy="582445"/>
          </a:xfrm>
          <a:prstGeom prst="rect">
            <a:avLst/>
          </a:prstGeom>
        </p:spPr>
      </p:pic>
      <p:sp>
        <p:nvSpPr>
          <p:cNvPr id="16" name="מלבן 15">
            <a:extLst>
              <a:ext uri="{FF2B5EF4-FFF2-40B4-BE49-F238E27FC236}">
                <a16:creationId xmlns:a16="http://schemas.microsoft.com/office/drawing/2014/main" id="{48187B7E-86A9-46C5-A4D0-81D29BBA0F0C}"/>
              </a:ext>
            </a:extLst>
          </p:cNvPr>
          <p:cNvSpPr/>
          <p:nvPr/>
        </p:nvSpPr>
        <p:spPr>
          <a:xfrm flipV="1">
            <a:off x="0" y="6443935"/>
            <a:ext cx="12192000" cy="252000"/>
          </a:xfrm>
          <a:prstGeom prst="rect">
            <a:avLst/>
          </a:prstGeom>
          <a:solidFill>
            <a:srgbClr val="02AA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rgbClr val="02AAAB"/>
              </a:solidFill>
            </a:endParaRPr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00FD0F40-8931-4303-BA87-8D9F46BCD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692D8-2F7C-45E6-B9C7-3DB2C085AD18}" type="slidenum">
              <a:rPr lang="he-IL" b="1" smtClean="0">
                <a:solidFill>
                  <a:schemeClr val="bg1"/>
                </a:solidFill>
              </a:rPr>
              <a:t>4</a:t>
            </a:fld>
            <a:endParaRPr lang="he-IL" b="1" dirty="0">
              <a:solidFill>
                <a:schemeClr val="bg1"/>
              </a:solidFill>
            </a:endParaRPr>
          </a:p>
        </p:txBody>
      </p:sp>
      <p:pic>
        <p:nvPicPr>
          <p:cNvPr id="2050" name="Picture 2" descr="One in three watch pirated content in US, says Irdeto">
            <a:extLst>
              <a:ext uri="{FF2B5EF4-FFF2-40B4-BE49-F238E27FC236}">
                <a16:creationId xmlns:a16="http://schemas.microsoft.com/office/drawing/2014/main" id="{A71F87FC-F37E-458F-84C5-ED871352A5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80" t="6435" r="39151" b="54691"/>
          <a:stretch/>
        </p:blipFill>
        <p:spPr bwMode="auto">
          <a:xfrm>
            <a:off x="8490254" y="991998"/>
            <a:ext cx="645211" cy="695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One in three watch pirated content in US, says Irdeto">
            <a:extLst>
              <a:ext uri="{FF2B5EF4-FFF2-40B4-BE49-F238E27FC236}">
                <a16:creationId xmlns:a16="http://schemas.microsoft.com/office/drawing/2014/main" id="{FD6D593F-B168-4567-BE1F-6086C165996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80" t="6435" r="39151" b="54691"/>
          <a:stretch/>
        </p:blipFill>
        <p:spPr bwMode="auto">
          <a:xfrm>
            <a:off x="6738058" y="977532"/>
            <a:ext cx="575123" cy="619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One in three watch pirated content in US, says Irdeto">
            <a:extLst>
              <a:ext uri="{FF2B5EF4-FFF2-40B4-BE49-F238E27FC236}">
                <a16:creationId xmlns:a16="http://schemas.microsoft.com/office/drawing/2014/main" id="{95BC44E3-A475-4BFA-88BB-E36CABC064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80" t="6435" r="39151" b="54691"/>
          <a:stretch/>
        </p:blipFill>
        <p:spPr bwMode="auto">
          <a:xfrm>
            <a:off x="8180747" y="2240635"/>
            <a:ext cx="333320" cy="497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59922A6-2605-4C8A-987D-2FE8AF05C192}"/>
              </a:ext>
            </a:extLst>
          </p:cNvPr>
          <p:cNvSpPr txBox="1"/>
          <p:nvPr/>
        </p:nvSpPr>
        <p:spPr>
          <a:xfrm>
            <a:off x="463315" y="2045505"/>
            <a:ext cx="5255446" cy="131542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>
              <a:lnSpc>
                <a:spcPct val="150000"/>
              </a:lnSpc>
            </a:pPr>
            <a:r>
              <a:rPr lang="he-IL" sz="2800" b="1" dirty="0">
                <a:latin typeface="Calibri" panose="020F0502020204030204" pitchFamily="34" charset="0"/>
                <a:cs typeface="Calibri" panose="020F0502020204030204" pitchFamily="34" charset="0"/>
              </a:rPr>
              <a:t>מערכת מבוססת למידת מכונה שמסננת סרטים לא חוקיים </a:t>
            </a:r>
            <a:r>
              <a:rPr lang="he-IL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ביוטיוב</a:t>
            </a:r>
            <a:endParaRPr lang="he-IL" sz="2800" b="1" dirty="0"/>
          </a:p>
        </p:txBody>
      </p:sp>
      <p:pic>
        <p:nvPicPr>
          <p:cNvPr id="10" name="Picture 2" descr="One in three watch pirated content in US, says Irdeto">
            <a:extLst>
              <a:ext uri="{FF2B5EF4-FFF2-40B4-BE49-F238E27FC236}">
                <a16:creationId xmlns:a16="http://schemas.microsoft.com/office/drawing/2014/main" id="{DA69E767-6DB9-452D-AE10-C851EFF5E43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80" t="6435" r="39151" b="54691"/>
          <a:stretch/>
        </p:blipFill>
        <p:spPr bwMode="auto">
          <a:xfrm>
            <a:off x="7535537" y="1421968"/>
            <a:ext cx="476391" cy="513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One in three watch pirated content in US, says Irdeto">
            <a:extLst>
              <a:ext uri="{FF2B5EF4-FFF2-40B4-BE49-F238E27FC236}">
                <a16:creationId xmlns:a16="http://schemas.microsoft.com/office/drawing/2014/main" id="{306645C1-5181-4E3B-853D-EB824B9D69B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80" t="6435" r="39151" b="54691"/>
          <a:stretch/>
        </p:blipFill>
        <p:spPr bwMode="auto">
          <a:xfrm>
            <a:off x="7313181" y="2113994"/>
            <a:ext cx="645210" cy="695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One in three watch pirated content in US, says Irdeto">
            <a:extLst>
              <a:ext uri="{FF2B5EF4-FFF2-40B4-BE49-F238E27FC236}">
                <a16:creationId xmlns:a16="http://schemas.microsoft.com/office/drawing/2014/main" id="{53DA1903-90A3-462A-81BB-EC70BFFB29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80" t="6435" r="39151" b="54691"/>
          <a:stretch/>
        </p:blipFill>
        <p:spPr bwMode="auto">
          <a:xfrm>
            <a:off x="9291512" y="2161809"/>
            <a:ext cx="333320" cy="359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חץ: מחומש 16">
            <a:extLst>
              <a:ext uri="{FF2B5EF4-FFF2-40B4-BE49-F238E27FC236}">
                <a16:creationId xmlns:a16="http://schemas.microsoft.com/office/drawing/2014/main" id="{77011E65-26B7-43B7-BC55-A00242B7BE9B}"/>
              </a:ext>
            </a:extLst>
          </p:cNvPr>
          <p:cNvSpPr/>
          <p:nvPr/>
        </p:nvSpPr>
        <p:spPr>
          <a:xfrm flipH="1">
            <a:off x="9960000" y="554906"/>
            <a:ext cx="2232000" cy="468000"/>
          </a:xfrm>
          <a:prstGeom prst="homePlate">
            <a:avLst/>
          </a:prstGeom>
          <a:solidFill>
            <a:srgbClr val="ECB9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b="1" dirty="0"/>
              <a:t>פתרון</a:t>
            </a:r>
          </a:p>
        </p:txBody>
      </p:sp>
      <p:pic>
        <p:nvPicPr>
          <p:cNvPr id="1028" name="Picture 4" descr="YouTube - אפליקציות ב-Google Play">
            <a:extLst>
              <a:ext uri="{FF2B5EF4-FFF2-40B4-BE49-F238E27FC236}">
                <a16:creationId xmlns:a16="http://schemas.microsoft.com/office/drawing/2014/main" id="{975F3979-8377-4D19-8CE5-B923BCD134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63" b="17140"/>
          <a:stretch/>
        </p:blipFill>
        <p:spPr bwMode="auto">
          <a:xfrm>
            <a:off x="7313181" y="845890"/>
            <a:ext cx="705910" cy="46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YouTube - אפליקציות ב-Google Play">
            <a:extLst>
              <a:ext uri="{FF2B5EF4-FFF2-40B4-BE49-F238E27FC236}">
                <a16:creationId xmlns:a16="http://schemas.microsoft.com/office/drawing/2014/main" id="{F119BB3E-4EA9-4917-B7CF-E60BB16961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63" b="17140"/>
          <a:stretch/>
        </p:blipFill>
        <p:spPr bwMode="auto">
          <a:xfrm>
            <a:off x="8445247" y="5030923"/>
            <a:ext cx="558601" cy="370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 descr="YouTube - אפליקציות ב-Google Play">
            <a:extLst>
              <a:ext uri="{FF2B5EF4-FFF2-40B4-BE49-F238E27FC236}">
                <a16:creationId xmlns:a16="http://schemas.microsoft.com/office/drawing/2014/main" id="{897749CE-C19D-445D-9FEB-9A390D30C5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63" b="17140"/>
          <a:stretch/>
        </p:blipFill>
        <p:spPr bwMode="auto">
          <a:xfrm>
            <a:off x="7669297" y="5844990"/>
            <a:ext cx="558601" cy="370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YouTube - אפליקציות ב-Google Play">
            <a:extLst>
              <a:ext uri="{FF2B5EF4-FFF2-40B4-BE49-F238E27FC236}">
                <a16:creationId xmlns:a16="http://schemas.microsoft.com/office/drawing/2014/main" id="{08A824CB-8CF4-4D06-9B7B-B784DEA9B2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63" b="17140"/>
          <a:stretch/>
        </p:blipFill>
        <p:spPr bwMode="auto">
          <a:xfrm>
            <a:off x="9105217" y="1607707"/>
            <a:ext cx="705910" cy="46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4" descr="YouTube - אפליקציות ב-Google Play">
            <a:extLst>
              <a:ext uri="{FF2B5EF4-FFF2-40B4-BE49-F238E27FC236}">
                <a16:creationId xmlns:a16="http://schemas.microsoft.com/office/drawing/2014/main" id="{46230575-94B6-40C3-8C3A-10A85D362CB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63" b="17140"/>
          <a:stretch/>
        </p:blipFill>
        <p:spPr bwMode="auto">
          <a:xfrm>
            <a:off x="7827604" y="1787779"/>
            <a:ext cx="579723" cy="384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 descr="YouTube - אפליקציות ב-Google Play">
            <a:extLst>
              <a:ext uri="{FF2B5EF4-FFF2-40B4-BE49-F238E27FC236}">
                <a16:creationId xmlns:a16="http://schemas.microsoft.com/office/drawing/2014/main" id="{CAFBD33A-63A8-4AAF-A8BF-3FFE6A2ED3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63" b="17140"/>
          <a:stretch/>
        </p:blipFill>
        <p:spPr bwMode="auto">
          <a:xfrm>
            <a:off x="6711929" y="2394283"/>
            <a:ext cx="705910" cy="46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תמונה 1">
            <a:extLst>
              <a:ext uri="{FF2B5EF4-FFF2-40B4-BE49-F238E27FC236}">
                <a16:creationId xmlns:a16="http://schemas.microsoft.com/office/drawing/2014/main" id="{03949DDD-CD1F-4E1F-8DA8-5DA16EB77000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27448" r="27306" b="22221"/>
          <a:stretch/>
        </p:blipFill>
        <p:spPr>
          <a:xfrm>
            <a:off x="8559643" y="2309876"/>
            <a:ext cx="577391" cy="558377"/>
          </a:xfrm>
          <a:prstGeom prst="ellipse">
            <a:avLst/>
          </a:prstGeom>
        </p:spPr>
      </p:pic>
      <p:pic>
        <p:nvPicPr>
          <p:cNvPr id="26" name="תמונה 25">
            <a:extLst>
              <a:ext uri="{FF2B5EF4-FFF2-40B4-BE49-F238E27FC236}">
                <a16:creationId xmlns:a16="http://schemas.microsoft.com/office/drawing/2014/main" id="{E924E1CD-C417-40E6-8673-4FE3F97476E8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27448" r="27306" b="22221"/>
          <a:stretch/>
        </p:blipFill>
        <p:spPr>
          <a:xfrm>
            <a:off x="8049743" y="1338695"/>
            <a:ext cx="483936" cy="468000"/>
          </a:xfrm>
          <a:prstGeom prst="ellipse">
            <a:avLst/>
          </a:prstGeom>
        </p:spPr>
      </p:pic>
      <p:pic>
        <p:nvPicPr>
          <p:cNvPr id="27" name="תמונה 26">
            <a:extLst>
              <a:ext uri="{FF2B5EF4-FFF2-40B4-BE49-F238E27FC236}">
                <a16:creationId xmlns:a16="http://schemas.microsoft.com/office/drawing/2014/main" id="{06193681-4A5B-4CCD-AB21-24A60FE3BD75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27448" r="27306" b="22221"/>
          <a:stretch/>
        </p:blipFill>
        <p:spPr>
          <a:xfrm>
            <a:off x="7802632" y="4657860"/>
            <a:ext cx="562992" cy="544452"/>
          </a:xfrm>
          <a:prstGeom prst="ellipse">
            <a:avLst/>
          </a:prstGeom>
        </p:spPr>
      </p:pic>
      <p:pic>
        <p:nvPicPr>
          <p:cNvPr id="28" name="תמונה 27">
            <a:extLst>
              <a:ext uri="{FF2B5EF4-FFF2-40B4-BE49-F238E27FC236}">
                <a16:creationId xmlns:a16="http://schemas.microsoft.com/office/drawing/2014/main" id="{09C08130-B311-47F4-8F0D-58230CBF703D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27448" r="27306" b="22221"/>
          <a:stretch/>
        </p:blipFill>
        <p:spPr>
          <a:xfrm>
            <a:off x="6373731" y="2016514"/>
            <a:ext cx="545779" cy="527806"/>
          </a:xfrm>
          <a:prstGeom prst="ellipse">
            <a:avLst/>
          </a:prstGeom>
        </p:spPr>
      </p:pic>
      <p:pic>
        <p:nvPicPr>
          <p:cNvPr id="3" name="תמונה 2">
            <a:extLst>
              <a:ext uri="{FF2B5EF4-FFF2-40B4-BE49-F238E27FC236}">
                <a16:creationId xmlns:a16="http://schemas.microsoft.com/office/drawing/2014/main" id="{E0D3FF59-ED99-4742-BCC5-94D0A8F4CA1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424678" y="4415095"/>
            <a:ext cx="579170" cy="560881"/>
          </a:xfrm>
          <a:prstGeom prst="rect">
            <a:avLst/>
          </a:prstGeom>
        </p:spPr>
      </p:pic>
      <p:pic>
        <p:nvPicPr>
          <p:cNvPr id="6" name="תמונה 5">
            <a:extLst>
              <a:ext uri="{FF2B5EF4-FFF2-40B4-BE49-F238E27FC236}">
                <a16:creationId xmlns:a16="http://schemas.microsoft.com/office/drawing/2014/main" id="{A74662A2-1FAD-4C60-AC4D-673F9878C77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827604" y="425599"/>
            <a:ext cx="400294" cy="430505"/>
          </a:xfrm>
          <a:prstGeom prst="rect">
            <a:avLst/>
          </a:prstGeom>
        </p:spPr>
      </p:pic>
      <p:pic>
        <p:nvPicPr>
          <p:cNvPr id="7" name="תמונה 6">
            <a:extLst>
              <a:ext uri="{FF2B5EF4-FFF2-40B4-BE49-F238E27FC236}">
                <a16:creationId xmlns:a16="http://schemas.microsoft.com/office/drawing/2014/main" id="{83E0E159-D908-44DA-AE1D-65939198CBA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193837" y="1774982"/>
            <a:ext cx="335309" cy="359695"/>
          </a:xfrm>
          <a:prstGeom prst="rect">
            <a:avLst/>
          </a:prstGeom>
        </p:spPr>
      </p:pic>
      <p:pic>
        <p:nvPicPr>
          <p:cNvPr id="8" name="תמונה 7">
            <a:extLst>
              <a:ext uri="{FF2B5EF4-FFF2-40B4-BE49-F238E27FC236}">
                <a16:creationId xmlns:a16="http://schemas.microsoft.com/office/drawing/2014/main" id="{C6C3D071-E268-4782-9471-C13C47D2C68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100195" y="2545631"/>
            <a:ext cx="335309" cy="359695"/>
          </a:xfrm>
          <a:prstGeom prst="rect">
            <a:avLst/>
          </a:prstGeom>
        </p:spPr>
      </p:pic>
      <p:pic>
        <p:nvPicPr>
          <p:cNvPr id="29" name="תמונה 28">
            <a:extLst>
              <a:ext uri="{FF2B5EF4-FFF2-40B4-BE49-F238E27FC236}">
                <a16:creationId xmlns:a16="http://schemas.microsoft.com/office/drawing/2014/main" id="{78AA6A40-B269-4374-B5FC-35AA5B04412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967679" y="2810254"/>
            <a:ext cx="335309" cy="359695"/>
          </a:xfrm>
          <a:prstGeom prst="rect">
            <a:avLst/>
          </a:prstGeom>
        </p:spPr>
      </p:pic>
      <p:pic>
        <p:nvPicPr>
          <p:cNvPr id="1026" name="Picture 2" descr="Colador - Banco de fotos e imágenes de stock">
            <a:extLst>
              <a:ext uri="{FF2B5EF4-FFF2-40B4-BE49-F238E27FC236}">
                <a16:creationId xmlns:a16="http://schemas.microsoft.com/office/drawing/2014/main" id="{0D01F294-2FB6-4156-A2FF-66B02D1674E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938" b="13870"/>
          <a:stretch/>
        </p:blipFill>
        <p:spPr bwMode="auto">
          <a:xfrm>
            <a:off x="5675265" y="2947762"/>
            <a:ext cx="5255446" cy="1679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תמונה 29">
            <a:extLst>
              <a:ext uri="{FF2B5EF4-FFF2-40B4-BE49-F238E27FC236}">
                <a16:creationId xmlns:a16="http://schemas.microsoft.com/office/drawing/2014/main" id="{98B454E6-924C-4EB3-AB80-D105F411A3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7927" y="1808117"/>
            <a:ext cx="557054" cy="557054"/>
          </a:xfrm>
          <a:prstGeom prst="rect">
            <a:avLst/>
          </a:prstGeom>
        </p:spPr>
      </p:pic>
      <p:pic>
        <p:nvPicPr>
          <p:cNvPr id="32" name="תמונה 31">
            <a:extLst>
              <a:ext uri="{FF2B5EF4-FFF2-40B4-BE49-F238E27FC236}">
                <a16:creationId xmlns:a16="http://schemas.microsoft.com/office/drawing/2014/main" id="{2422D834-13CB-4657-ABAC-E9D5557029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0947" y="5523411"/>
            <a:ext cx="577391" cy="577391"/>
          </a:xfrm>
          <a:prstGeom prst="rect">
            <a:avLst/>
          </a:prstGeom>
        </p:spPr>
      </p:pic>
      <p:pic>
        <p:nvPicPr>
          <p:cNvPr id="34" name="תמונה 33">
            <a:extLst>
              <a:ext uri="{FF2B5EF4-FFF2-40B4-BE49-F238E27FC236}">
                <a16:creationId xmlns:a16="http://schemas.microsoft.com/office/drawing/2014/main" id="{8CEC40E7-0FEB-47B1-99E7-2D1F479852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2171" y="5350673"/>
            <a:ext cx="350863" cy="350863"/>
          </a:xfrm>
          <a:prstGeom prst="rect">
            <a:avLst/>
          </a:prstGeom>
        </p:spPr>
      </p:pic>
      <p:pic>
        <p:nvPicPr>
          <p:cNvPr id="36" name="תמונה 35">
            <a:extLst>
              <a:ext uri="{FF2B5EF4-FFF2-40B4-BE49-F238E27FC236}">
                <a16:creationId xmlns:a16="http://schemas.microsoft.com/office/drawing/2014/main" id="{6C74BC37-789A-4081-9062-724FE8BC1D4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790" y="245115"/>
            <a:ext cx="1604602" cy="688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67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מלבן 20">
            <a:extLst>
              <a:ext uri="{FF2B5EF4-FFF2-40B4-BE49-F238E27FC236}">
                <a16:creationId xmlns:a16="http://schemas.microsoft.com/office/drawing/2014/main" id="{93DDE2E1-6922-4239-AB67-C44CD58459BC}"/>
              </a:ext>
            </a:extLst>
          </p:cNvPr>
          <p:cNvSpPr/>
          <p:nvPr/>
        </p:nvSpPr>
        <p:spPr>
          <a:xfrm flipV="1">
            <a:off x="0" y="6412912"/>
            <a:ext cx="12192000" cy="252000"/>
          </a:xfrm>
          <a:prstGeom prst="rect">
            <a:avLst/>
          </a:prstGeom>
          <a:solidFill>
            <a:srgbClr val="02AA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rgbClr val="02AAAB"/>
              </a:solidFill>
            </a:endParaRPr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EABCC188-754D-4761-BAAB-927461440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692D8-2F7C-45E6-B9C7-3DB2C085AD18}" type="slidenum">
              <a:rPr lang="he-IL" b="1" smtClean="0">
                <a:solidFill>
                  <a:schemeClr val="bg1"/>
                </a:solidFill>
              </a:rPr>
              <a:t>5</a:t>
            </a:fld>
            <a:endParaRPr lang="he-IL" b="1" dirty="0">
              <a:solidFill>
                <a:schemeClr val="bg1"/>
              </a:solidFill>
            </a:endParaRPr>
          </a:p>
        </p:txBody>
      </p:sp>
      <p:pic>
        <p:nvPicPr>
          <p:cNvPr id="8" name="תמונה 7">
            <a:extLst>
              <a:ext uri="{FF2B5EF4-FFF2-40B4-BE49-F238E27FC236}">
                <a16:creationId xmlns:a16="http://schemas.microsoft.com/office/drawing/2014/main" id="{EBA7A835-EF9B-4C62-9906-1D5AC87D5CC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380"/>
          <a:stretch/>
        </p:blipFill>
        <p:spPr>
          <a:xfrm>
            <a:off x="804835" y="2613975"/>
            <a:ext cx="6408438" cy="2142309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0" name="תמונה 9">
            <a:extLst>
              <a:ext uri="{FF2B5EF4-FFF2-40B4-BE49-F238E27FC236}">
                <a16:creationId xmlns:a16="http://schemas.microsoft.com/office/drawing/2014/main" id="{D4080898-0778-40D5-9FA0-5F7B9FF26C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4273" y="3439088"/>
            <a:ext cx="3814354" cy="1350401"/>
          </a:xfrm>
          <a:prstGeom prst="rect">
            <a:avLst/>
          </a:prstGeom>
          <a:ln>
            <a:solidFill>
              <a:srgbClr val="02AAAD"/>
            </a:solidFill>
          </a:ln>
        </p:spPr>
      </p:pic>
      <p:pic>
        <p:nvPicPr>
          <p:cNvPr id="14" name="תמונה 13">
            <a:extLst>
              <a:ext uri="{FF2B5EF4-FFF2-40B4-BE49-F238E27FC236}">
                <a16:creationId xmlns:a16="http://schemas.microsoft.com/office/drawing/2014/main" id="{E0C7A919-979F-41DC-9240-A27C3643442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649"/>
          <a:stretch/>
        </p:blipFill>
        <p:spPr>
          <a:xfrm rot="21152318">
            <a:off x="744574" y="1524446"/>
            <a:ext cx="4243474" cy="865835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</a:ln>
        </p:spPr>
      </p:pic>
      <p:pic>
        <p:nvPicPr>
          <p:cNvPr id="17" name="תמונה 16">
            <a:extLst>
              <a:ext uri="{FF2B5EF4-FFF2-40B4-BE49-F238E27FC236}">
                <a16:creationId xmlns:a16="http://schemas.microsoft.com/office/drawing/2014/main" id="{F6A60D31-A7AB-4D7E-8D62-002BBC68DD2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800"/>
          <a:stretch/>
        </p:blipFill>
        <p:spPr>
          <a:xfrm rot="636486">
            <a:off x="7077986" y="4940282"/>
            <a:ext cx="4243474" cy="1107801"/>
          </a:xfrm>
          <a:prstGeom prst="rect">
            <a:avLst/>
          </a:prstGeom>
          <a:ln>
            <a:solidFill>
              <a:srgbClr val="EEDE10"/>
            </a:solidFill>
          </a:ln>
        </p:spPr>
      </p:pic>
      <p:sp>
        <p:nvSpPr>
          <p:cNvPr id="20" name="חץ: מחומש 19">
            <a:extLst>
              <a:ext uri="{FF2B5EF4-FFF2-40B4-BE49-F238E27FC236}">
                <a16:creationId xmlns:a16="http://schemas.microsoft.com/office/drawing/2014/main" id="{B89DCC15-815F-449F-88A3-88E35A9CA03A}"/>
              </a:ext>
            </a:extLst>
          </p:cNvPr>
          <p:cNvSpPr/>
          <p:nvPr/>
        </p:nvSpPr>
        <p:spPr>
          <a:xfrm flipH="1">
            <a:off x="9960000" y="488804"/>
            <a:ext cx="2232000" cy="468000"/>
          </a:xfrm>
          <a:prstGeom prst="homePlate">
            <a:avLst/>
          </a:prstGeom>
          <a:solidFill>
            <a:srgbClr val="ECB9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b="1" dirty="0"/>
              <a:t>מאפייני פיראטיות</a:t>
            </a:r>
          </a:p>
        </p:txBody>
      </p:sp>
      <p:pic>
        <p:nvPicPr>
          <p:cNvPr id="1028" name="Picture 4" descr="https://lh5.googleusercontent.com/E4P0_7fpSvDIZi0iazL5pmN-AjKVe6tLyrr-FLIzXHUbDOus2TpPRD499RZ54WgeFszMVBcEteSzM9Wh6Xzno52Zu6_z11y3x7s4ZQ1FZ5o8920ZLjSYvNqnihTHfr5OBb42Y8F802Z-K_ZIXTp7p1crV15JfIyavXa54ZTS2uRdmOHDY6956XfP3IGX0XAfPvjYr69IL1Df=w781-h159">
            <a:extLst>
              <a:ext uri="{FF2B5EF4-FFF2-40B4-BE49-F238E27FC236}">
                <a16:creationId xmlns:a16="http://schemas.microsoft.com/office/drawing/2014/main" id="{31947DD7-F549-43E6-A7C6-A1E1C9BBE7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4350">
            <a:off x="4680103" y="1479861"/>
            <a:ext cx="7439025" cy="15144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lh5.googleusercontent.com/3SqKt9PSqPKUJpOpS374rNNoomK8GjKzuK2fuVp9S2CGmxuCLqDpz5uIbVe8qz5Wuy4_cEKPuIHJDGV1hTkj7w7spCCrxhKzOvQ2mRFlnyHCC-FG65sWZI3FBr8keZ63SG3_UXmsCzl0MV59ydRnzgyv-FOHGquPXiO0ZeEwmhDEVldHDUfkp5-unlIvyHZ2brDtnGXXFHul=w743-h103">
            <a:extLst>
              <a:ext uri="{FF2B5EF4-FFF2-40B4-BE49-F238E27FC236}">
                <a16:creationId xmlns:a16="http://schemas.microsoft.com/office/drawing/2014/main" id="{828EA75E-636D-491E-82F4-2A3845CCAA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2925" y="519831"/>
            <a:ext cx="7077075" cy="981075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תמונה 24">
            <a:extLst>
              <a:ext uri="{FF2B5EF4-FFF2-40B4-BE49-F238E27FC236}">
                <a16:creationId xmlns:a16="http://schemas.microsoft.com/office/drawing/2014/main" id="{387B7A0B-BCE3-4801-A741-3C742B76D3E1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67645" t="49503" r="5844" b="23754"/>
          <a:stretch/>
        </p:blipFill>
        <p:spPr>
          <a:xfrm>
            <a:off x="4009054" y="4475112"/>
            <a:ext cx="3070747" cy="1741532"/>
          </a:xfrm>
          <a:prstGeom prst="rect">
            <a:avLst/>
          </a:prstGeom>
          <a:ln>
            <a:solidFill>
              <a:srgbClr val="02AAAB"/>
            </a:solidFill>
          </a:ln>
        </p:spPr>
      </p:pic>
      <p:pic>
        <p:nvPicPr>
          <p:cNvPr id="28" name="תמונה 27">
            <a:extLst>
              <a:ext uri="{FF2B5EF4-FFF2-40B4-BE49-F238E27FC236}">
                <a16:creationId xmlns:a16="http://schemas.microsoft.com/office/drawing/2014/main" id="{4FCF2051-804F-421C-80EA-224D3E767DC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790" y="245115"/>
            <a:ext cx="1604602" cy="688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651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BD01C258-995A-40CE-A541-16A1DC389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692D8-2F7C-45E6-B9C7-3DB2C085AD18}" type="slidenum">
              <a:rPr lang="he-IL" smtClean="0"/>
              <a:t>6</a:t>
            </a:fld>
            <a:endParaRPr lang="he-IL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EC43A9D1-FBF1-46AB-B052-EA64237EE07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31634" y="0"/>
            <a:ext cx="109287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879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25EBEC0B-51AA-45F1-B981-AF2EB384D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692D8-2F7C-45E6-B9C7-3DB2C085AD18}" type="slidenum">
              <a:rPr lang="he-IL" smtClean="0"/>
              <a:t>7</a:t>
            </a:fld>
            <a:endParaRPr lang="he-IL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3ADB1F0E-FF0D-4CB8-BC3A-1F270622EEED}"/>
              </a:ext>
            </a:extLst>
          </p:cNvPr>
          <p:cNvPicPr/>
          <p:nvPr/>
        </p:nvPicPr>
        <p:blipFill rotWithShape="1">
          <a:blip r:embed="rId2"/>
          <a:srcRect t="6601"/>
          <a:stretch/>
        </p:blipFill>
        <p:spPr bwMode="auto">
          <a:xfrm>
            <a:off x="429658" y="0"/>
            <a:ext cx="11303306" cy="685799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5244812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מלבן 17">
            <a:extLst>
              <a:ext uri="{FF2B5EF4-FFF2-40B4-BE49-F238E27FC236}">
                <a16:creationId xmlns:a16="http://schemas.microsoft.com/office/drawing/2014/main" id="{21B6EE1C-3821-4324-AD50-A55653D0705E}"/>
              </a:ext>
            </a:extLst>
          </p:cNvPr>
          <p:cNvSpPr/>
          <p:nvPr/>
        </p:nvSpPr>
        <p:spPr>
          <a:xfrm flipV="1">
            <a:off x="15498" y="6476920"/>
            <a:ext cx="12192000" cy="252000"/>
          </a:xfrm>
          <a:prstGeom prst="rect">
            <a:avLst/>
          </a:prstGeom>
          <a:solidFill>
            <a:srgbClr val="02AA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rgbClr val="02AAAB"/>
              </a:solidFill>
            </a:endParaRPr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486E68FA-CBE0-4B0B-93B1-FDCA80BCB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D2692D8-2F7C-45E6-B9C7-3DB2C085AD18}" type="slidenum">
              <a:rPr lang="he-IL" b="1" smtClean="0">
                <a:solidFill>
                  <a:schemeClr val="bg1"/>
                </a:solidFill>
              </a:rPr>
              <a:t>8</a:t>
            </a:fld>
            <a:endParaRPr lang="he-IL" b="1">
              <a:solidFill>
                <a:schemeClr val="bg1"/>
              </a:solidFill>
            </a:endParaRPr>
          </a:p>
        </p:txBody>
      </p:sp>
      <p:pic>
        <p:nvPicPr>
          <p:cNvPr id="5122" name="Picture 2" descr="https://thumbs.dreamstime.com/b/vector-illustration-cartoon-girl-doing-various-activities-vector-illustration-cartoon-girl-doing-various-activities-eps-137063641.jpg">
            <a:extLst>
              <a:ext uri="{FF2B5EF4-FFF2-40B4-BE49-F238E27FC236}">
                <a16:creationId xmlns:a16="http://schemas.microsoft.com/office/drawing/2014/main" id="{9B062E08-D82A-4DC2-BBE4-949BE5EBC0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05" r="73658" b="31282"/>
          <a:stretch/>
        </p:blipFill>
        <p:spPr bwMode="auto">
          <a:xfrm>
            <a:off x="2111005" y="1022906"/>
            <a:ext cx="1443690" cy="2001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s://thumbs.dreamstime.com/b/vector-illustration-cartoon-girl-doing-various-activities-vector-illustration-cartoon-girl-doing-various-activities-eps-137063641.jpg">
            <a:extLst>
              <a:ext uri="{FF2B5EF4-FFF2-40B4-BE49-F238E27FC236}">
                <a16:creationId xmlns:a16="http://schemas.microsoft.com/office/drawing/2014/main" id="{D45C33B5-25DF-48A1-B573-D44A1F8E0D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" t="66667" r="68120" b="1991"/>
          <a:stretch/>
        </p:blipFill>
        <p:spPr bwMode="auto">
          <a:xfrm>
            <a:off x="198102" y="3527758"/>
            <a:ext cx="1791394" cy="1862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https://thumbs.dreamstime.com/b/vector-illustration-cartoon-girl-doing-various-activities-vector-illustration-cartoon-girl-doing-various-activities-eps-137063641.jpg">
            <a:extLst>
              <a:ext uri="{FF2B5EF4-FFF2-40B4-BE49-F238E27FC236}">
                <a16:creationId xmlns:a16="http://schemas.microsoft.com/office/drawing/2014/main" id="{D6E8F735-0D55-4F21-AB99-46648A2EC26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03" t="35897" r="29351" b="36616"/>
          <a:stretch/>
        </p:blipFill>
        <p:spPr bwMode="auto">
          <a:xfrm>
            <a:off x="5251387" y="1170738"/>
            <a:ext cx="2470711" cy="1622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https://thumbs.dreamstime.com/b/vector-illustration-cartoon-girl-doing-various-activities-vector-illustration-cartoon-girl-doing-various-activities-eps-137063641.jpg">
            <a:extLst>
              <a:ext uri="{FF2B5EF4-FFF2-40B4-BE49-F238E27FC236}">
                <a16:creationId xmlns:a16="http://schemas.microsoft.com/office/drawing/2014/main" id="{5BFDCA9F-F8EC-4D2B-9C6F-A4CA6B66ED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521" t="66666" r="1932" b="1991"/>
          <a:stretch/>
        </p:blipFill>
        <p:spPr bwMode="auto">
          <a:xfrm>
            <a:off x="3681196" y="3475031"/>
            <a:ext cx="1933504" cy="1862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https://thumbs.dreamstime.com/b/vector-illustration-cartoon-girl-doing-various-activities-vector-illustration-cartoon-girl-doing-various-activities-eps-137063641.jpg">
            <a:extLst>
              <a:ext uri="{FF2B5EF4-FFF2-40B4-BE49-F238E27FC236}">
                <a16:creationId xmlns:a16="http://schemas.microsoft.com/office/drawing/2014/main" id="{CF00C821-B0DB-4E31-8F2F-E7F82C2430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90" t="68657" r="33657"/>
          <a:stretch/>
        </p:blipFill>
        <p:spPr bwMode="auto">
          <a:xfrm>
            <a:off x="7627620" y="3527845"/>
            <a:ext cx="2067952" cy="2149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088E4A6-AD09-4040-9112-B5AEED9F864A}"/>
              </a:ext>
            </a:extLst>
          </p:cNvPr>
          <p:cNvSpPr txBox="1"/>
          <p:nvPr/>
        </p:nvSpPr>
        <p:spPr>
          <a:xfrm>
            <a:off x="1591817" y="2804642"/>
            <a:ext cx="223200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b="1" dirty="0">
                <a:solidFill>
                  <a:srgbClr val="421E3A"/>
                </a:solidFill>
              </a:rPr>
              <a:t>עדי אשכנזי</a:t>
            </a:r>
          </a:p>
          <a:p>
            <a:pPr algn="ctr"/>
            <a:r>
              <a:rPr lang="he-IL" b="1" dirty="0">
                <a:solidFill>
                  <a:srgbClr val="421E3A"/>
                </a:solidFill>
              </a:rPr>
              <a:t>מדעי המחשב שנה ב</a:t>
            </a:r>
            <a:r>
              <a:rPr lang="he-IL" b="1" dirty="0"/>
              <a:t>'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F68DFD-9C73-4B00-8D3C-1242854CA6C2}"/>
              </a:ext>
            </a:extLst>
          </p:cNvPr>
          <p:cNvSpPr txBox="1"/>
          <p:nvPr/>
        </p:nvSpPr>
        <p:spPr>
          <a:xfrm>
            <a:off x="5251387" y="2759741"/>
            <a:ext cx="2720927" cy="64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rtlCol="1">
            <a:spAutoFit/>
          </a:bodyPr>
          <a:lstStyle/>
          <a:p>
            <a:pPr algn="ctr"/>
            <a:r>
              <a:rPr lang="he-IL" b="1" dirty="0">
                <a:solidFill>
                  <a:srgbClr val="421E3A"/>
                </a:solidFill>
              </a:rPr>
              <a:t>הדסה</a:t>
            </a:r>
            <a:r>
              <a:rPr lang="he-IL" b="1" dirty="0"/>
              <a:t> </a:t>
            </a:r>
            <a:r>
              <a:rPr lang="he-IL" b="1" dirty="0">
                <a:solidFill>
                  <a:srgbClr val="421E3A"/>
                </a:solidFill>
              </a:rPr>
              <a:t>פוקס</a:t>
            </a:r>
          </a:p>
          <a:p>
            <a:pPr algn="ctr"/>
            <a:r>
              <a:rPr lang="he-IL" b="1" dirty="0">
                <a:solidFill>
                  <a:srgbClr val="421E3A"/>
                </a:solidFill>
              </a:rPr>
              <a:t> מדעי המחשב שנה ב'</a:t>
            </a:r>
          </a:p>
        </p:txBody>
      </p:sp>
      <p:pic>
        <p:nvPicPr>
          <p:cNvPr id="5132" name="Picture 12" descr="https://thumbs.dreamstime.com/b/vector-illustration-cartoon-girl-doing-various-activities-vector-illustration-cartoon-girl-doing-various-activities-eps-137063641.jpg">
            <a:extLst>
              <a:ext uri="{FF2B5EF4-FFF2-40B4-BE49-F238E27FC236}">
                <a16:creationId xmlns:a16="http://schemas.microsoft.com/office/drawing/2014/main" id="{65A12B29-E4B4-4408-8781-DF400078DF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43" t="2883" r="63973" b="68416"/>
          <a:stretch/>
        </p:blipFill>
        <p:spPr bwMode="auto">
          <a:xfrm>
            <a:off x="9208494" y="1102398"/>
            <a:ext cx="2078668" cy="1622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EEF4A45-7D02-4AA5-B812-0F3E462CEE78}"/>
              </a:ext>
            </a:extLst>
          </p:cNvPr>
          <p:cNvSpPr txBox="1"/>
          <p:nvPr/>
        </p:nvSpPr>
        <p:spPr>
          <a:xfrm>
            <a:off x="9458710" y="2839241"/>
            <a:ext cx="2236143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b="1" dirty="0">
                <a:solidFill>
                  <a:srgbClr val="421E3A"/>
                </a:solidFill>
              </a:rPr>
              <a:t>אסתי </a:t>
            </a:r>
            <a:r>
              <a:rPr lang="he-IL" b="1" dirty="0" err="1">
                <a:solidFill>
                  <a:srgbClr val="421E3A"/>
                </a:solidFill>
              </a:rPr>
              <a:t>צייגר</a:t>
            </a:r>
            <a:r>
              <a:rPr lang="he-IL" b="1" dirty="0">
                <a:solidFill>
                  <a:srgbClr val="421E3A"/>
                </a:solidFill>
              </a:rPr>
              <a:t> </a:t>
            </a:r>
          </a:p>
          <a:p>
            <a:pPr algn="ctr"/>
            <a:r>
              <a:rPr lang="he-IL" b="1" dirty="0">
                <a:solidFill>
                  <a:srgbClr val="421E3A"/>
                </a:solidFill>
              </a:rPr>
              <a:t>מדעי המחשב שנה ב'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69E983-514E-4B1E-AE86-AFD3ABFE597E}"/>
              </a:ext>
            </a:extLst>
          </p:cNvPr>
          <p:cNvSpPr txBox="1"/>
          <p:nvPr/>
        </p:nvSpPr>
        <p:spPr>
          <a:xfrm>
            <a:off x="7627620" y="5337048"/>
            <a:ext cx="2327613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b="1" dirty="0">
                <a:solidFill>
                  <a:srgbClr val="421E3A"/>
                </a:solidFill>
              </a:rPr>
              <a:t>חני כהן </a:t>
            </a:r>
          </a:p>
          <a:p>
            <a:pPr algn="ctr"/>
            <a:r>
              <a:rPr lang="he-IL" b="1" dirty="0">
                <a:solidFill>
                  <a:srgbClr val="421E3A"/>
                </a:solidFill>
              </a:rPr>
              <a:t>מדעי המחשב שנה ב</a:t>
            </a:r>
            <a:r>
              <a:rPr lang="he-IL" b="1" dirty="0"/>
              <a:t>'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E016F9-46EB-4F3E-8C4D-5BA5169418CC}"/>
              </a:ext>
            </a:extLst>
          </p:cNvPr>
          <p:cNvSpPr txBox="1"/>
          <p:nvPr/>
        </p:nvSpPr>
        <p:spPr>
          <a:xfrm>
            <a:off x="3940857" y="5337047"/>
            <a:ext cx="2155143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b="1" dirty="0">
                <a:solidFill>
                  <a:srgbClr val="421E3A"/>
                </a:solidFill>
              </a:rPr>
              <a:t>תמר </a:t>
            </a:r>
            <a:r>
              <a:rPr lang="he-IL" b="1" dirty="0" err="1">
                <a:solidFill>
                  <a:srgbClr val="421E3A"/>
                </a:solidFill>
              </a:rPr>
              <a:t>פאקטר</a:t>
            </a:r>
            <a:endParaRPr lang="he-IL" b="1" dirty="0">
              <a:solidFill>
                <a:srgbClr val="421E3A"/>
              </a:solidFill>
            </a:endParaRPr>
          </a:p>
          <a:p>
            <a:pPr algn="ctr"/>
            <a:r>
              <a:rPr lang="he-IL" b="1" dirty="0">
                <a:solidFill>
                  <a:srgbClr val="421E3A"/>
                </a:solidFill>
              </a:rPr>
              <a:t>מדעי המחשב שנה ב'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F9708C0-55F1-44E0-AA60-77AB6398531F}"/>
              </a:ext>
            </a:extLst>
          </p:cNvPr>
          <p:cNvSpPr txBox="1"/>
          <p:nvPr/>
        </p:nvSpPr>
        <p:spPr>
          <a:xfrm>
            <a:off x="319012" y="5313174"/>
            <a:ext cx="223200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b="1" dirty="0" err="1">
                <a:solidFill>
                  <a:srgbClr val="421E3A"/>
                </a:solidFill>
              </a:rPr>
              <a:t>נוב</a:t>
            </a:r>
            <a:r>
              <a:rPr lang="he-IL" b="1" dirty="0">
                <a:solidFill>
                  <a:srgbClr val="421E3A"/>
                </a:solidFill>
              </a:rPr>
              <a:t> סגל </a:t>
            </a:r>
          </a:p>
          <a:p>
            <a:pPr algn="ctr"/>
            <a:r>
              <a:rPr lang="he-IL" b="1" dirty="0">
                <a:solidFill>
                  <a:srgbClr val="421E3A"/>
                </a:solidFill>
              </a:rPr>
              <a:t>הנדסת תוכנה שנה ב'</a:t>
            </a:r>
          </a:p>
        </p:txBody>
      </p:sp>
      <p:sp>
        <p:nvSpPr>
          <p:cNvPr id="17" name="חץ: מחומש 16">
            <a:extLst>
              <a:ext uri="{FF2B5EF4-FFF2-40B4-BE49-F238E27FC236}">
                <a16:creationId xmlns:a16="http://schemas.microsoft.com/office/drawing/2014/main" id="{7778409A-F05B-4CDF-9AF5-7278F723BDAC}"/>
              </a:ext>
            </a:extLst>
          </p:cNvPr>
          <p:cNvSpPr/>
          <p:nvPr/>
        </p:nvSpPr>
        <p:spPr>
          <a:xfrm flipH="1">
            <a:off x="9960000" y="554906"/>
            <a:ext cx="2232000" cy="468000"/>
          </a:xfrm>
          <a:prstGeom prst="homePlate">
            <a:avLst/>
          </a:prstGeom>
          <a:solidFill>
            <a:srgbClr val="ECB9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b="1" dirty="0"/>
              <a:t>הצוות שלנו</a:t>
            </a:r>
          </a:p>
        </p:txBody>
      </p:sp>
      <p:sp>
        <p:nvSpPr>
          <p:cNvPr id="2" name="אליפסה 1">
            <a:extLst>
              <a:ext uri="{FF2B5EF4-FFF2-40B4-BE49-F238E27FC236}">
                <a16:creationId xmlns:a16="http://schemas.microsoft.com/office/drawing/2014/main" id="{DD5FF758-9155-47D8-9B1D-210C150905D5}"/>
              </a:ext>
            </a:extLst>
          </p:cNvPr>
          <p:cNvSpPr/>
          <p:nvPr/>
        </p:nvSpPr>
        <p:spPr>
          <a:xfrm>
            <a:off x="3344646" y="1206560"/>
            <a:ext cx="673100" cy="36512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0" name="אליפסה 19">
            <a:extLst>
              <a:ext uri="{FF2B5EF4-FFF2-40B4-BE49-F238E27FC236}">
                <a16:creationId xmlns:a16="http://schemas.microsoft.com/office/drawing/2014/main" id="{B8AE736C-B361-4CE6-8328-91E0C81146F7}"/>
              </a:ext>
            </a:extLst>
          </p:cNvPr>
          <p:cNvSpPr/>
          <p:nvPr/>
        </p:nvSpPr>
        <p:spPr>
          <a:xfrm>
            <a:off x="4469711" y="1109048"/>
            <a:ext cx="471174" cy="4299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21" name="תמונה 20">
            <a:extLst>
              <a:ext uri="{FF2B5EF4-FFF2-40B4-BE49-F238E27FC236}">
                <a16:creationId xmlns:a16="http://schemas.microsoft.com/office/drawing/2014/main" id="{D1F58134-EB21-40EF-AC3A-349ADB3E7A1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790" y="245115"/>
            <a:ext cx="1604602" cy="688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290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מלבן 7">
            <a:extLst>
              <a:ext uri="{FF2B5EF4-FFF2-40B4-BE49-F238E27FC236}">
                <a16:creationId xmlns:a16="http://schemas.microsoft.com/office/drawing/2014/main" id="{4D5440AF-557A-4D3F-88DB-4C3D325A6B54}"/>
              </a:ext>
            </a:extLst>
          </p:cNvPr>
          <p:cNvSpPr/>
          <p:nvPr/>
        </p:nvSpPr>
        <p:spPr>
          <a:xfrm flipV="1">
            <a:off x="0" y="6412912"/>
            <a:ext cx="12192000" cy="252000"/>
          </a:xfrm>
          <a:prstGeom prst="rect">
            <a:avLst/>
          </a:prstGeom>
          <a:solidFill>
            <a:srgbClr val="02AA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rgbClr val="02AAAB"/>
              </a:solidFill>
            </a:endParaRPr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3A118C1E-05AF-427A-B05B-8F6E02A49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692D8-2F7C-45E6-B9C7-3DB2C085AD18}" type="slidenum">
              <a:rPr lang="he-IL" b="1" smtClean="0">
                <a:solidFill>
                  <a:schemeClr val="bg1"/>
                </a:solidFill>
              </a:rPr>
              <a:t>9</a:t>
            </a:fld>
            <a:endParaRPr lang="he-IL" b="1" dirty="0">
              <a:solidFill>
                <a:schemeClr val="bg1"/>
              </a:solidFill>
            </a:endParaRPr>
          </a:p>
        </p:txBody>
      </p:sp>
      <p:sp>
        <p:nvSpPr>
          <p:cNvPr id="10" name="חץ: מחומש 9">
            <a:extLst>
              <a:ext uri="{FF2B5EF4-FFF2-40B4-BE49-F238E27FC236}">
                <a16:creationId xmlns:a16="http://schemas.microsoft.com/office/drawing/2014/main" id="{26927395-2E2B-46F3-9E86-47C2B9F28647}"/>
              </a:ext>
            </a:extLst>
          </p:cNvPr>
          <p:cNvSpPr/>
          <p:nvPr/>
        </p:nvSpPr>
        <p:spPr>
          <a:xfrm flipH="1">
            <a:off x="9960000" y="532873"/>
            <a:ext cx="2232000" cy="468000"/>
          </a:xfrm>
          <a:prstGeom prst="homePlate">
            <a:avLst/>
          </a:prstGeom>
          <a:solidFill>
            <a:srgbClr val="ECB9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b="1" dirty="0"/>
              <a:t>אז למה זה כדאי?</a:t>
            </a:r>
          </a:p>
        </p:txBody>
      </p:sp>
      <p:pic>
        <p:nvPicPr>
          <p:cNvPr id="5122" name="Picture 2" descr="בינה מלאכותית - כל מה שרציתם לדעת ולא העזתם לשאול - TECH-IL">
            <a:extLst>
              <a:ext uri="{FF2B5EF4-FFF2-40B4-BE49-F238E27FC236}">
                <a16:creationId xmlns:a16="http://schemas.microsoft.com/office/drawing/2014/main" id="{6D1579ED-A416-43C0-B241-517C8839B1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2033"/>
            <a:ext cx="9485523" cy="6378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תיבת טקסט 11">
            <a:extLst>
              <a:ext uri="{FF2B5EF4-FFF2-40B4-BE49-F238E27FC236}">
                <a16:creationId xmlns:a16="http://schemas.microsoft.com/office/drawing/2014/main" id="{D35E2FD7-67D7-4E29-BE07-12CA46F7EE3A}"/>
              </a:ext>
            </a:extLst>
          </p:cNvPr>
          <p:cNvSpPr txBox="1"/>
          <p:nvPr/>
        </p:nvSpPr>
        <p:spPr>
          <a:xfrm>
            <a:off x="564385" y="4784586"/>
            <a:ext cx="11239500" cy="175432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>
              <a:lnSpc>
                <a:spcPct val="150000"/>
              </a:lnSpc>
            </a:pPr>
            <a:r>
              <a:rPr lang="he-IL" sz="2800" b="1" dirty="0"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תוכנה חדשנית שפונה לכל עולם הבידור והמדיה המשתמשת באלגוריתם למידת מכונה, על מנת להגיע לסיכויי הצלחה גבוהים מתמיד</a:t>
            </a:r>
          </a:p>
          <a:p>
            <a:endParaRPr lang="he-IL" sz="2400" b="1" dirty="0"/>
          </a:p>
        </p:txBody>
      </p:sp>
      <p:pic>
        <p:nvPicPr>
          <p:cNvPr id="9" name="תמונה 8">
            <a:extLst>
              <a:ext uri="{FF2B5EF4-FFF2-40B4-BE49-F238E27FC236}">
                <a16:creationId xmlns:a16="http://schemas.microsoft.com/office/drawing/2014/main" id="{6343F708-F99E-4D81-AC79-6DED7C5B42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790" y="245115"/>
            <a:ext cx="1604602" cy="688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036860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869</TotalTime>
  <Words>145</Words>
  <Application>Microsoft Office PowerPoint</Application>
  <PresentationFormat>מסך רחב</PresentationFormat>
  <Paragraphs>48</Paragraphs>
  <Slides>11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Guttman Haim</vt:lpstr>
      <vt:lpstr>ערכת נושא Office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User</dc:creator>
  <cp:lastModifiedBy>orpcltd</cp:lastModifiedBy>
  <cp:revision>81</cp:revision>
  <dcterms:created xsi:type="dcterms:W3CDTF">2021-05-27T08:38:49Z</dcterms:created>
  <dcterms:modified xsi:type="dcterms:W3CDTF">2021-05-28T03:57:25Z</dcterms:modified>
</cp:coreProperties>
</file>