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71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10/26/2014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10/26/2014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7239000" cy="533400"/>
          </a:xfrm>
        </p:spPr>
        <p:txBody>
          <a:bodyPr>
            <a:noAutofit/>
          </a:bodyPr>
          <a:lstStyle>
            <a:extLst/>
          </a:lstStyle>
          <a:p>
            <a:r>
              <a:rPr lang="en-US" sz="5400" dirty="0" smtClean="0"/>
              <a:t>4shared, </a:t>
            </a:r>
            <a:r>
              <a:rPr lang="en-US" sz="5400" dirty="0" err="1" smtClean="0"/>
              <a:t>Dropbox</a:t>
            </a:r>
            <a:r>
              <a:rPr lang="en-US" sz="5400" dirty="0" smtClean="0"/>
              <a:t> &amp; </a:t>
            </a:r>
            <a:r>
              <a:rPr lang="en-US" sz="5400" dirty="0" err="1" smtClean="0"/>
              <a:t>Onedrive</a:t>
            </a:r>
            <a:endParaRPr lang="en-US" sz="5400" dirty="0"/>
          </a:p>
        </p:txBody>
      </p:sp>
      <p:sp>
        <p:nvSpPr>
          <p:cNvPr id="5" name="Rectangle 3"/>
          <p:cNvSpPr>
            <a:spLocks noGrp="1"/>
          </p:cNvSpPr>
          <p:nvPr>
            <p:ph type="subTitle" idx="1"/>
          </p:nvPr>
        </p:nvSpPr>
        <p:spPr>
          <a:xfrm>
            <a:off x="381000" y="4191000"/>
            <a:ext cx="6934200" cy="1923288"/>
          </a:xfrm>
        </p:spPr>
        <p:txBody>
          <a:bodyPr>
            <a:normAutofit/>
          </a:bodyPr>
          <a:lstStyle>
            <a:extLst/>
          </a:lstStyle>
          <a:p>
            <a:r>
              <a:rPr lang="en-US" sz="1800" dirty="0" err="1" smtClean="0"/>
              <a:t>Kelompok</a:t>
            </a:r>
            <a:r>
              <a:rPr lang="en-US" sz="1800" dirty="0" smtClean="0"/>
              <a:t> : 4</a:t>
            </a:r>
          </a:p>
          <a:p>
            <a:r>
              <a:rPr lang="en-US" sz="1800" dirty="0" err="1" smtClean="0"/>
              <a:t>Anggota</a:t>
            </a:r>
            <a:r>
              <a:rPr lang="en-US" sz="1800" dirty="0" smtClean="0"/>
              <a:t> </a:t>
            </a:r>
            <a:r>
              <a:rPr lang="en-US" sz="1800" dirty="0" err="1" smtClean="0"/>
              <a:t>Kelompok</a:t>
            </a:r>
            <a:r>
              <a:rPr lang="en-US" sz="1800" dirty="0" smtClean="0"/>
              <a:t> :</a:t>
            </a:r>
          </a:p>
          <a:p>
            <a:pPr marL="228600" indent="-228600">
              <a:buAutoNum type="arabicPeriod"/>
            </a:pPr>
            <a:r>
              <a:rPr lang="en-US" sz="1800" dirty="0" err="1" smtClean="0"/>
              <a:t>Erda</a:t>
            </a:r>
            <a:r>
              <a:rPr lang="en-US" sz="1800" dirty="0" smtClean="0"/>
              <a:t> </a:t>
            </a:r>
            <a:r>
              <a:rPr lang="en-US" sz="1800" dirty="0" err="1" smtClean="0"/>
              <a:t>Ayu</a:t>
            </a:r>
            <a:r>
              <a:rPr lang="en-US" sz="1800" dirty="0" smtClean="0"/>
              <a:t> </a:t>
            </a:r>
            <a:r>
              <a:rPr lang="en-US" sz="1800" dirty="0" err="1" smtClean="0"/>
              <a:t>Saraswati</a:t>
            </a:r>
            <a:r>
              <a:rPr lang="en-US" sz="1800" dirty="0" smtClean="0"/>
              <a:t> (125610128)</a:t>
            </a:r>
          </a:p>
          <a:p>
            <a:pPr marL="228600" indent="-228600">
              <a:buAutoNum type="arabicPeriod"/>
            </a:pPr>
            <a:r>
              <a:rPr lang="en-US" sz="1800" dirty="0" err="1" smtClean="0"/>
              <a:t>Novita</a:t>
            </a:r>
            <a:r>
              <a:rPr lang="en-US" sz="1800" dirty="0" smtClean="0"/>
              <a:t> </a:t>
            </a:r>
            <a:r>
              <a:rPr lang="en-US" sz="1800" dirty="0" err="1" smtClean="0"/>
              <a:t>Ranti</a:t>
            </a:r>
            <a:r>
              <a:rPr lang="en-US" sz="1800" dirty="0" smtClean="0"/>
              <a:t> </a:t>
            </a:r>
            <a:r>
              <a:rPr lang="en-US" sz="1800" dirty="0" err="1" smtClean="0"/>
              <a:t>Muntiari</a:t>
            </a:r>
            <a:r>
              <a:rPr lang="en-US" sz="1800" dirty="0" smtClean="0"/>
              <a:t> (145610135)</a:t>
            </a:r>
          </a:p>
          <a:p>
            <a:pPr marL="228600" indent="-228600">
              <a:buAutoNum type="arabicPeriod"/>
            </a:pPr>
            <a:r>
              <a:rPr lang="en-US" sz="1800" dirty="0" err="1" smtClean="0"/>
              <a:t>Int</a:t>
            </a:r>
            <a:r>
              <a:rPr lang="en-US" sz="1800" dirty="0" err="1" smtClean="0"/>
              <a:t>an</a:t>
            </a:r>
            <a:r>
              <a:rPr lang="en-US" sz="1800" dirty="0" smtClean="0"/>
              <a:t> </a:t>
            </a:r>
            <a:r>
              <a:rPr lang="en-US" sz="1800" dirty="0" err="1" smtClean="0"/>
              <a:t>Purnamasari</a:t>
            </a:r>
            <a:r>
              <a:rPr lang="en-US" sz="1800" dirty="0" smtClean="0"/>
              <a:t> (125610157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err="1" smtClean="0"/>
              <a:t>Onedrive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Sejarah</a:t>
            </a:r>
            <a:r>
              <a:rPr lang="en-US" b="1" dirty="0" smtClean="0"/>
              <a:t> 	</a:t>
            </a:r>
          </a:p>
          <a:p>
            <a:pPr algn="just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3200" dirty="0" smtClean="0"/>
              <a:t>One </a:t>
            </a:r>
            <a:r>
              <a:rPr lang="en-US" sz="3200" dirty="0" smtClean="0"/>
              <a:t>Drive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tempat</a:t>
            </a:r>
            <a:r>
              <a:rPr lang="en-US" sz="3200" dirty="0" smtClean="0"/>
              <a:t> </a:t>
            </a:r>
            <a:r>
              <a:rPr lang="en-US" sz="3200" dirty="0" err="1" smtClean="0"/>
              <a:t>penyimpanan</a:t>
            </a:r>
            <a:r>
              <a:rPr lang="en-US" sz="3200" dirty="0" smtClean="0"/>
              <a:t> </a:t>
            </a:r>
            <a:r>
              <a:rPr lang="en-US" sz="3200" dirty="0" err="1" smtClean="0"/>
              <a:t>berbasis</a:t>
            </a:r>
            <a:r>
              <a:rPr lang="en-US" sz="3200" dirty="0" smtClean="0"/>
              <a:t> cloud yang </a:t>
            </a:r>
            <a:r>
              <a:rPr lang="en-US" sz="3200" dirty="0" err="1" smtClean="0"/>
              <a:t>telah</a:t>
            </a:r>
            <a:r>
              <a:rPr lang="en-US" sz="3200" dirty="0" smtClean="0"/>
              <a:t> </a:t>
            </a:r>
            <a:r>
              <a:rPr lang="en-US" sz="3200" dirty="0" err="1" smtClean="0"/>
              <a:t>disediakan</a:t>
            </a:r>
            <a:r>
              <a:rPr lang="en-US" sz="3200" dirty="0" smtClean="0"/>
              <a:t> </a:t>
            </a:r>
            <a:r>
              <a:rPr lang="en-US" sz="3200" dirty="0" err="1" smtClean="0"/>
              <a:t>oleh</a:t>
            </a:r>
            <a:r>
              <a:rPr lang="en-US" sz="3200" dirty="0" smtClean="0"/>
              <a:t> </a:t>
            </a:r>
            <a:r>
              <a:rPr lang="en-US" sz="3200" dirty="0" err="1" smtClean="0"/>
              <a:t>microsoft</a:t>
            </a:r>
            <a:r>
              <a:rPr lang="en-US" sz="3200" dirty="0" smtClean="0"/>
              <a:t> </a:t>
            </a:r>
            <a:r>
              <a:rPr lang="en-US" sz="3200" dirty="0" err="1" smtClean="0"/>
              <a:t>bagi</a:t>
            </a:r>
            <a:r>
              <a:rPr lang="en-US" sz="3200" dirty="0" smtClean="0"/>
              <a:t> </a:t>
            </a:r>
            <a:r>
              <a:rPr lang="en-US" sz="3200" dirty="0" err="1" smtClean="0"/>
              <a:t>para</a:t>
            </a:r>
            <a:r>
              <a:rPr lang="en-US" sz="3200" dirty="0" smtClean="0"/>
              <a:t> </a:t>
            </a:r>
            <a:r>
              <a:rPr lang="en-US" sz="3200" dirty="0" err="1" smtClean="0"/>
              <a:t>penggunanya</a:t>
            </a:r>
            <a:r>
              <a:rPr lang="en-US" sz="3200" dirty="0" smtClean="0"/>
              <a:t>, </a:t>
            </a:r>
            <a:r>
              <a:rPr lang="en-US" sz="3200" dirty="0" err="1" smtClean="0"/>
              <a:t>sebelumnya</a:t>
            </a:r>
            <a:r>
              <a:rPr lang="en-US" sz="3200" dirty="0" smtClean="0"/>
              <a:t> </a:t>
            </a:r>
            <a:r>
              <a:rPr lang="en-US" sz="3200" dirty="0" err="1" smtClean="0"/>
              <a:t>bernama</a:t>
            </a:r>
            <a:r>
              <a:rPr lang="en-US" sz="3200" dirty="0" smtClean="0"/>
              <a:t> Sky Drive, Windows Live Sky Drive, Windows Live Folders yang </a:t>
            </a:r>
            <a:r>
              <a:rPr lang="en-US" sz="3200" dirty="0" err="1" smtClean="0"/>
              <a:t>memungkinkan</a:t>
            </a:r>
            <a:r>
              <a:rPr lang="en-US" sz="3200" dirty="0" smtClean="0"/>
              <a:t> </a:t>
            </a:r>
            <a:r>
              <a:rPr lang="en-US" sz="3200" dirty="0" err="1" smtClean="0"/>
              <a:t>pengguna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bisa</a:t>
            </a:r>
            <a:r>
              <a:rPr lang="en-US" sz="3200" dirty="0" smtClean="0"/>
              <a:t> </a:t>
            </a:r>
            <a:r>
              <a:rPr lang="en-US" sz="3200" dirty="0" err="1" smtClean="0"/>
              <a:t>mengunggah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mengsingkron</a:t>
            </a:r>
            <a:r>
              <a:rPr lang="en-US" sz="3200" dirty="0" smtClean="0"/>
              <a:t> </a:t>
            </a:r>
            <a:r>
              <a:rPr lang="en-US" sz="3200" dirty="0" err="1" smtClean="0"/>
              <a:t>berkas</a:t>
            </a:r>
            <a:r>
              <a:rPr lang="en-US" sz="3200" dirty="0" smtClean="0"/>
              <a:t> </a:t>
            </a:r>
            <a:r>
              <a:rPr lang="en-US" sz="3200" dirty="0" err="1" smtClean="0"/>
              <a:t>ke</a:t>
            </a:r>
            <a:r>
              <a:rPr lang="en-US" sz="3200" dirty="0" smtClean="0"/>
              <a:t> </a:t>
            </a:r>
            <a:r>
              <a:rPr lang="en-US" sz="3200" dirty="0" err="1" smtClean="0"/>
              <a:t>suatu</a:t>
            </a:r>
            <a:r>
              <a:rPr lang="en-US" sz="3200" dirty="0" smtClean="0"/>
              <a:t> </a:t>
            </a:r>
            <a:r>
              <a:rPr lang="en-US" sz="3200" dirty="0" err="1" smtClean="0"/>
              <a:t>penyimpanan</a:t>
            </a:r>
            <a:r>
              <a:rPr lang="en-US" sz="3200" dirty="0" smtClean="0"/>
              <a:t> cloud </a:t>
            </a:r>
            <a:r>
              <a:rPr lang="en-US" sz="3200" dirty="0" err="1" smtClean="0"/>
              <a:t>atau</a:t>
            </a:r>
            <a:r>
              <a:rPr lang="en-US" sz="3200" dirty="0" smtClean="0"/>
              <a:t> </a:t>
            </a:r>
            <a:r>
              <a:rPr lang="en-US" sz="3200" dirty="0" err="1" smtClean="0"/>
              <a:t>awan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mengaksesnya</a:t>
            </a:r>
            <a:r>
              <a:rPr lang="en-US" sz="3200" dirty="0" smtClean="0"/>
              <a:t> </a:t>
            </a:r>
            <a:r>
              <a:rPr lang="en-US" sz="3200" dirty="0" err="1" smtClean="0"/>
              <a:t>secara</a:t>
            </a:r>
            <a:r>
              <a:rPr lang="en-US" sz="3200" dirty="0" smtClean="0"/>
              <a:t> real time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internet.</a:t>
            </a:r>
          </a:p>
          <a:p>
            <a:pPr algn="just">
              <a:buNone/>
            </a:pPr>
            <a:endParaRPr lang="en-US" sz="31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5300" dirty="0" err="1" smtClean="0"/>
              <a:t>Onedrive</a:t>
            </a:r>
            <a:r>
              <a:rPr lang="en-US" sz="53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Pengertian</a:t>
            </a:r>
            <a:r>
              <a:rPr lang="en-US" b="1" dirty="0" smtClean="0"/>
              <a:t>	</a:t>
            </a:r>
          </a:p>
          <a:p>
            <a:pPr algn="just">
              <a:buNone/>
            </a:pPr>
            <a:r>
              <a:rPr lang="en-US" sz="29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3200" b="1" dirty="0" err="1" smtClean="0"/>
              <a:t>OneDrive</a:t>
            </a:r>
            <a:r>
              <a:rPr lang="en-US" sz="3200" dirty="0" smtClean="0"/>
              <a:t>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salah</a:t>
            </a:r>
            <a:r>
              <a:rPr lang="en-US" sz="3200" dirty="0" smtClean="0"/>
              <a:t> </a:t>
            </a:r>
            <a:r>
              <a:rPr lang="en-US" sz="3200" dirty="0" err="1" smtClean="0"/>
              <a:t>satu</a:t>
            </a:r>
            <a:r>
              <a:rPr lang="en-US" sz="3200" dirty="0" smtClean="0"/>
              <a:t> </a:t>
            </a:r>
            <a:r>
              <a:rPr lang="en-US" sz="3200" dirty="0" err="1" smtClean="0"/>
              <a:t>tempat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, </a:t>
            </a:r>
            <a:r>
              <a:rPr lang="en-US" sz="3200" dirty="0" err="1" smtClean="0"/>
              <a:t>segala</a:t>
            </a:r>
            <a:r>
              <a:rPr lang="en-US" sz="3200" dirty="0" smtClean="0"/>
              <a:t> </a:t>
            </a:r>
            <a:r>
              <a:rPr lang="en-US" sz="3200" dirty="0" err="1" smtClean="0"/>
              <a:t>sesuatu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kerjaan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kehidupan</a:t>
            </a:r>
            <a:r>
              <a:rPr lang="en-US" sz="3200" dirty="0" smtClean="0"/>
              <a:t>. </a:t>
            </a:r>
            <a:r>
              <a:rPr lang="en-US" sz="3200" dirty="0" err="1" smtClean="0"/>
              <a:t>Penyimpanan</a:t>
            </a:r>
            <a:r>
              <a:rPr lang="en-US" sz="3200" dirty="0" smtClean="0"/>
              <a:t> online gratis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foto</a:t>
            </a:r>
            <a:r>
              <a:rPr lang="en-US" sz="3200" dirty="0" smtClean="0"/>
              <a:t>, video, </a:t>
            </a:r>
            <a:r>
              <a:rPr lang="en-US" sz="3200" dirty="0" err="1" smtClean="0"/>
              <a:t>dokumen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yang lain.</a:t>
            </a:r>
          </a:p>
          <a:p>
            <a:pPr algn="just">
              <a:buNone/>
            </a:pPr>
            <a:endParaRPr lang="en-US" sz="29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5300" dirty="0" err="1" smtClean="0"/>
              <a:t>Onedrive</a:t>
            </a:r>
            <a:r>
              <a:rPr lang="en-US" sz="53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err="1" smtClean="0"/>
              <a:t>Kekurangan</a:t>
            </a:r>
            <a:endParaRPr lang="en-US" b="1" dirty="0" smtClean="0"/>
          </a:p>
          <a:p>
            <a:pPr lvl="0"/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smartphone</a:t>
            </a:r>
            <a:r>
              <a:rPr lang="en-US" dirty="0" smtClean="0"/>
              <a:t> </a:t>
            </a:r>
            <a:r>
              <a:rPr lang="en-US" dirty="0" err="1" smtClean="0"/>
              <a:t>agak</a:t>
            </a:r>
            <a:r>
              <a:rPr lang="en-US" dirty="0" smtClean="0"/>
              <a:t> lama </a:t>
            </a:r>
            <a:r>
              <a:rPr lang="en-US" dirty="0" err="1" smtClean="0"/>
              <a:t>singkronisasinya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5300" dirty="0" err="1" smtClean="0"/>
              <a:t>Onedrive</a:t>
            </a:r>
            <a:r>
              <a:rPr lang="en-US" sz="53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err="1" smtClean="0"/>
              <a:t>Kelebihan</a:t>
            </a:r>
            <a:endParaRPr lang="en-US" b="1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Terintegrasi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office online. </a:t>
            </a:r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Limit storage yang </a:t>
            </a:r>
            <a:r>
              <a:rPr lang="en-US" sz="2000" dirty="0" err="1" smtClean="0"/>
              <a:t>cukup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.</a:t>
            </a:r>
          </a:p>
          <a:p>
            <a:pPr algn="just">
              <a:buNone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4shared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/>
          <a:lstStyle/>
          <a:p>
            <a:pPr algn="just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Sejarah</a:t>
            </a:r>
            <a:r>
              <a:rPr lang="en-US" b="1" dirty="0" smtClean="0"/>
              <a:t> 	</a:t>
            </a:r>
          </a:p>
          <a:p>
            <a:pPr algn="just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4shared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ialah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penyedia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penyimpanan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berkas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dalam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jaringan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berasal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dari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Ukraina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didirikan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pada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tahun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2005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di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Kiev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oleh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Alex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Lunkov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Sergey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Chudnovsky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 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4shared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Pengertian</a:t>
            </a:r>
            <a:r>
              <a:rPr lang="en-US" b="1" dirty="0" smtClean="0"/>
              <a:t>	</a:t>
            </a:r>
          </a:p>
          <a:p>
            <a:pPr algn="just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4shared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adalah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suatu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website yang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digunakan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khusus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untuk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mendownload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suatu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file. 4shared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juga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dapat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bertukar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file/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dokumen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software,music,antivirus,dan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lain-lain,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cara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menyimpan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sebuah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file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kedalam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website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tersebut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buNone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4shared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err="1" smtClean="0"/>
              <a:t>Kelebihan</a:t>
            </a:r>
            <a:r>
              <a:rPr lang="en-US" b="1" dirty="0" smtClean="0"/>
              <a:t> 4shared	</a:t>
            </a:r>
          </a:p>
          <a:p>
            <a:pPr algn="just">
              <a:buFont typeface="Arial" pitchFamily="34" charset="0"/>
              <a:buChar char="•"/>
            </a:pPr>
            <a:r>
              <a:rPr lang="en-US" sz="1900" dirty="0" smtClean="0">
                <a:latin typeface="Calibri" pitchFamily="34" charset="0"/>
                <a:cs typeface="Calibri" pitchFamily="34" charset="0"/>
              </a:rPr>
              <a:t>Support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Bahasa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Indonesia</a:t>
            </a:r>
          </a:p>
          <a:p>
            <a:pPr lvl="0"/>
            <a:r>
              <a:rPr lang="en-US" sz="1900" dirty="0" smtClean="0">
                <a:latin typeface="Calibri" pitchFamily="34" charset="0"/>
                <a:cs typeface="Calibri" pitchFamily="34" charset="0"/>
              </a:rPr>
              <a:t>Unlimited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Bandwith</a:t>
            </a:r>
            <a:endParaRPr lang="en-US" sz="19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Bandwith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disebut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juga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Data Transfer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atau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Site Traffic)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adalah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data yang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keluar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+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masuk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/ upload + download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ke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account data.</a:t>
            </a:r>
          </a:p>
          <a:p>
            <a:pPr lvl="0"/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Bisa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multiple upload alias upload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beberapa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file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bersamaan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asalkan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sekali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upload max 100 MB.</a:t>
            </a:r>
          </a:p>
          <a:p>
            <a:pPr lvl="0"/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Ada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fasilitas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search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di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halaman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utama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4shared.</a:t>
            </a:r>
          </a:p>
          <a:p>
            <a:pPr lvl="0"/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Tidak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ada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iklan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buNone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4shared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err="1" smtClean="0"/>
              <a:t>Kekurangan</a:t>
            </a:r>
            <a:r>
              <a:rPr lang="en-US" b="1" dirty="0" smtClean="0"/>
              <a:t> 4shared</a:t>
            </a:r>
          </a:p>
          <a:p>
            <a:pPr algn="just">
              <a:buNone/>
            </a:pPr>
            <a:r>
              <a:rPr lang="en-US" b="1" dirty="0" smtClean="0"/>
              <a:t>	</a:t>
            </a:r>
          </a:p>
          <a:p>
            <a:pPr lvl="0"/>
            <a:r>
              <a:rPr lang="en-US" sz="2000" dirty="0" smtClean="0">
                <a:latin typeface="Calibri" pitchFamily="34" charset="0"/>
                <a:cs typeface="Calibri" pitchFamily="34" charset="0"/>
              </a:rPr>
              <a:t>Kita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tidak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bisa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meraup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banyak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dollar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seperti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ziddu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disini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karena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tidak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ada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reward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buat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file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kita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didownload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orang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lain,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tapi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bisa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meraup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dollar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disini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program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afiliasi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(Program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ailiasi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adalah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suatu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program yang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menyediakan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komisi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atau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imbalan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kepada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kita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jika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berhasil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merefensikan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seseorang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kemudian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seseorang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tersebut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melakukan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sesuatu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memberikan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keuntungan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untuk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produk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dari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penyelenggara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program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afiliasi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tersebut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).</a:t>
            </a:r>
          </a:p>
          <a:p>
            <a:pPr lvl="0"/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Jika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kita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menggunakan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akun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free,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kita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minimal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harus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login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sebulan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1x,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kalo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dalam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sebulan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kita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tidak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login.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Maka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semua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file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diapus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akun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harus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re-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aktivitas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meskipun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tetap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free).</a:t>
            </a:r>
          </a:p>
          <a:p>
            <a:pPr algn="just">
              <a:buNone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err="1" smtClean="0"/>
              <a:t>Dropbox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Sejarah</a:t>
            </a:r>
            <a:r>
              <a:rPr lang="en-US" b="1" dirty="0" smtClean="0"/>
              <a:t> 	</a:t>
            </a:r>
          </a:p>
          <a:p>
            <a:pPr algn="just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Dropbox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adalah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layanan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penyedia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data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berbasis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web yang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dioperasikan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oleh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dropbox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, Inc.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Dropbox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menggunakan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system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penyimpanan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berjaringan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memungkinkan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pengguna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untuk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berbagi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data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serta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berkas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pengguna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lain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diinternet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menggunakan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sinkronasi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data.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Dropbox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didirikan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pada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tahun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2007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oleh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lulusan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Massachusetts Institute of  Technology(MIT) Drew Houston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Arash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Ferdowsi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modal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awal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didapat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dari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 Y </a:t>
            </a:r>
            <a:r>
              <a:rPr lang="en-US" sz="3100" dirty="0" err="1" smtClean="0">
                <a:latin typeface="Calibri" pitchFamily="34" charset="0"/>
                <a:cs typeface="Calibri" pitchFamily="34" charset="0"/>
              </a:rPr>
              <a:t>Combinator</a:t>
            </a:r>
            <a:r>
              <a:rPr lang="en-US" sz="31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buNone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5300" dirty="0" err="1" smtClean="0"/>
              <a:t>Dropbox</a:t>
            </a:r>
            <a:r>
              <a:rPr lang="en-US" sz="53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Pengertian</a:t>
            </a:r>
            <a:r>
              <a:rPr lang="en-US" b="1" dirty="0" smtClean="0"/>
              <a:t>	</a:t>
            </a:r>
          </a:p>
          <a:p>
            <a:pPr algn="just">
              <a:buNone/>
            </a:pPr>
            <a:r>
              <a:rPr lang="en-US" sz="29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Dropbox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adalah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tempat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untuk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semua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foto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dokumen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, video,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file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anda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Apapun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Anda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tambahkan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ke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Dropbox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otomatis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akan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muncul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disemua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computer,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ponsel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bahkan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situs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web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Dropbox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Anda-sehingga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file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anda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dapat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diakses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dari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900" dirty="0" err="1" smtClean="0">
                <a:latin typeface="Calibri" pitchFamily="34" charset="0"/>
                <a:cs typeface="Calibri" pitchFamily="34" charset="0"/>
              </a:rPr>
              <a:t>mana</a:t>
            </a:r>
            <a:r>
              <a:rPr lang="en-US" sz="2900" dirty="0" smtClean="0">
                <a:latin typeface="Calibri" pitchFamily="34" charset="0"/>
                <a:cs typeface="Calibri" pitchFamily="34" charset="0"/>
              </a:rPr>
              <a:t> pun.</a:t>
            </a:r>
          </a:p>
          <a:p>
            <a:pPr algn="just">
              <a:buNone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5300" dirty="0" err="1" smtClean="0"/>
              <a:t>Dropbox</a:t>
            </a:r>
            <a:r>
              <a:rPr lang="en-US" sz="53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err="1" smtClean="0"/>
              <a:t>Kelebihan</a:t>
            </a:r>
            <a:endParaRPr lang="en-US" b="1" dirty="0" smtClean="0"/>
          </a:p>
          <a:p>
            <a:pPr lvl="0"/>
            <a:r>
              <a:rPr lang="en-US" sz="2000" dirty="0" err="1" smtClean="0"/>
              <a:t>Akses</a:t>
            </a:r>
            <a:r>
              <a:rPr lang="en-US" sz="2000" dirty="0" smtClean="0"/>
              <a:t> data </a:t>
            </a:r>
            <a:r>
              <a:rPr lang="en-US" sz="2000" dirty="0" err="1" smtClean="0"/>
              <a:t>dimana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(desktop &amp; mobile)</a:t>
            </a:r>
          </a:p>
          <a:p>
            <a:pPr lvl="0"/>
            <a:r>
              <a:rPr lang="en-US" sz="2000" dirty="0" err="1" smtClean="0"/>
              <a:t>Akses</a:t>
            </a:r>
            <a:r>
              <a:rPr lang="en-US" sz="2000" dirty="0" smtClean="0"/>
              <a:t> file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atur</a:t>
            </a:r>
            <a:endParaRPr lang="en-US" sz="2000" dirty="0" smtClean="0"/>
          </a:p>
          <a:p>
            <a:r>
              <a:rPr lang="en-US" sz="2000" dirty="0" smtClean="0"/>
              <a:t>(</a:t>
            </a:r>
            <a:r>
              <a:rPr lang="en-US" sz="2000" dirty="0" err="1" smtClean="0"/>
              <a:t>berbagi</a:t>
            </a:r>
            <a:r>
              <a:rPr lang="en-US" sz="2000" dirty="0" smtClean="0"/>
              <a:t> file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r>
              <a:rPr lang="en-US" sz="2000" dirty="0" smtClean="0"/>
              <a:t> lain)</a:t>
            </a:r>
          </a:p>
          <a:p>
            <a:pPr lvl="0"/>
            <a:r>
              <a:rPr lang="en-US" sz="2000" dirty="0" smtClean="0"/>
              <a:t>File </a:t>
            </a:r>
            <a:r>
              <a:rPr lang="en-US" sz="2000" dirty="0" err="1" smtClean="0"/>
              <a:t>punya</a:t>
            </a:r>
            <a:r>
              <a:rPr lang="en-US" sz="2000" dirty="0" smtClean="0"/>
              <a:t> backup </a:t>
            </a:r>
            <a:r>
              <a:rPr lang="en-US" sz="2000" dirty="0" err="1" smtClean="0"/>
              <a:t>di</a:t>
            </a:r>
            <a:r>
              <a:rPr lang="en-US" sz="2000" dirty="0" smtClean="0"/>
              <a:t> server </a:t>
            </a:r>
            <a:r>
              <a:rPr lang="en-US" sz="2000" dirty="0" err="1" smtClean="0"/>
              <a:t>dropbox</a:t>
            </a:r>
            <a:endParaRPr lang="en-US" sz="2000" dirty="0" smtClean="0"/>
          </a:p>
          <a:p>
            <a:pPr algn="just">
              <a:buNone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5300" dirty="0" err="1" smtClean="0"/>
              <a:t>Dropbox</a:t>
            </a:r>
            <a:r>
              <a:rPr lang="en-US" sz="53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err="1" smtClean="0"/>
              <a:t>Kekurangan</a:t>
            </a:r>
            <a:endParaRPr lang="en-US" b="1" dirty="0" smtClean="0"/>
          </a:p>
          <a:p>
            <a:pPr algn="just">
              <a:buNone/>
            </a:pPr>
            <a:r>
              <a:rPr lang="en-US" b="1" dirty="0" smtClean="0"/>
              <a:t>	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berbagi</a:t>
            </a:r>
            <a:r>
              <a:rPr lang="en-US" sz="2000" dirty="0" smtClean="0"/>
              <a:t> data,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diprivasi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data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didownload</a:t>
            </a:r>
            <a:r>
              <a:rPr lang="en-US" sz="2000" dirty="0" smtClean="0"/>
              <a:t> </a:t>
            </a:r>
            <a:r>
              <a:rPr lang="en-US" sz="2000" dirty="0" err="1" smtClean="0"/>
              <a:t>orang</a:t>
            </a:r>
            <a:r>
              <a:rPr lang="en-US" sz="2000" dirty="0" smtClean="0"/>
              <a:t> lain.</a:t>
            </a:r>
          </a:p>
          <a:p>
            <a:pPr algn="just">
              <a:buNone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</TotalTime>
  <Words>92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4shared, Dropbox &amp; Onedrive</vt:lpstr>
      <vt:lpstr>4shared  </vt:lpstr>
      <vt:lpstr>4shared  </vt:lpstr>
      <vt:lpstr>4shared  </vt:lpstr>
      <vt:lpstr>4shared  </vt:lpstr>
      <vt:lpstr>Dropbox  </vt:lpstr>
      <vt:lpstr>Dropbox   </vt:lpstr>
      <vt:lpstr>Dropbox   </vt:lpstr>
      <vt:lpstr>Dropbox   </vt:lpstr>
      <vt:lpstr>Onedrive  </vt:lpstr>
      <vt:lpstr>Onedrive   </vt:lpstr>
      <vt:lpstr>Onedrive   </vt:lpstr>
      <vt:lpstr>Onedrive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4shared, Dropbox &amp; Onedrive</dc:title>
  <dc:creator>Windows User</dc:creator>
  <cp:lastModifiedBy>Windows User</cp:lastModifiedBy>
  <cp:revision>3</cp:revision>
  <dcterms:created xsi:type="dcterms:W3CDTF">2014-10-26T05:53:01Z</dcterms:created>
  <dcterms:modified xsi:type="dcterms:W3CDTF">2014-10-26T06:21:31Z</dcterms:modified>
</cp:coreProperties>
</file>