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559560" y="2455545"/>
            <a:ext cx="7079615" cy="1568450"/>
            <a:chOff x="2499" y="3931"/>
            <a:chExt cx="11149" cy="247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r="70420"/>
            <a:stretch>
              <a:fillRect/>
            </a:stretch>
          </p:blipFill>
          <p:spPr>
            <a:xfrm>
              <a:off x="2499" y="4029"/>
              <a:ext cx="2172" cy="2169"/>
            </a:xfrm>
            <a:prstGeom prst="round1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361" y="3931"/>
              <a:ext cx="8287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600" b="1">
                  <a:solidFill>
                    <a:srgbClr val="009D26"/>
                  </a:solidFill>
                  <a:latin typeface="Bodoni 72 Oldstyle Bold" panose="00000400000000000000" charset="0"/>
                  <a:ea typeface="微软雅黑" charset="0"/>
                  <a:cs typeface="Bodoni 72 Oldstyle Bold" panose="00000400000000000000" charset="0"/>
                </a:rPr>
                <a:t>PRESS UI</a:t>
              </a:r>
              <a:endParaRPr lang="en-US" altLang="zh-CN" sz="9600" b="1">
                <a:solidFill>
                  <a:srgbClr val="009D26"/>
                </a:solidFill>
                <a:latin typeface="Bodoni 72 Oldstyle Bold" panose="00000400000000000000" charset="0"/>
                <a:ea typeface="微软雅黑" charset="0"/>
                <a:cs typeface="Bodoni 72 Oldstyle Bold" panose="00000400000000000000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289685" y="1792605"/>
            <a:ext cx="8122920" cy="3159125"/>
            <a:chOff x="1436" y="1252"/>
            <a:chExt cx="12792" cy="4975"/>
          </a:xfrm>
        </p:grpSpPr>
        <p:pic>
          <p:nvPicPr>
            <p:cNvPr id="8" name="图片 7" descr="qrcode_novlan1.github.io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6" y="1252"/>
              <a:ext cx="4395" cy="4395"/>
            </a:xfrm>
            <a:prstGeom prst="rect">
              <a:avLst/>
            </a:prstGeom>
          </p:spPr>
        </p:pic>
        <p:pic>
          <p:nvPicPr>
            <p:cNvPr id="9" name="图片 8" descr="wx-mp-qrcod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1" y="1487"/>
              <a:ext cx="3926" cy="392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868" y="5647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微信小程序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59" y="5647"/>
              <a:ext cx="7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H5</a:t>
              </a:r>
              <a:endParaRPr lang="en-US" altLang="zh-CN"/>
            </a:p>
          </p:txBody>
        </p:sp>
        <p:pic>
          <p:nvPicPr>
            <p:cNvPr id="3" name="图片 2" descr="e88941800c7ba22ce8a3f804e89263c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6" y="1428"/>
              <a:ext cx="4043" cy="404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250" y="5647"/>
              <a:ext cx="191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QQ</a:t>
              </a:r>
              <a:r>
                <a:rPr lang="zh-CN" altLang="en-US"/>
                <a:t>小程序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方正书宋_GBK</vt:lpstr>
      <vt:lpstr>Wingdings</vt:lpstr>
      <vt:lpstr>Bodoni 72 Oldstyle Bold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</dc:creator>
  <cp:lastModifiedBy>mike</cp:lastModifiedBy>
  <cp:revision>4</cp:revision>
  <dcterms:created xsi:type="dcterms:W3CDTF">2022-11-14T03:20:32Z</dcterms:created>
  <dcterms:modified xsi:type="dcterms:W3CDTF">2022-11-14T03:20:32Z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