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9"/>
  </p:sldMasterIdLst>
  <p:sldIdLst>
    <p:sldId id="256" r:id="rId480"/>
    <p:sldId id="257" r:id="rId481"/>
    <p:sldId id="262" r:id="rId482"/>
    <p:sldId id="286" r:id="rId483"/>
    <p:sldId id="287" r:id="rId484"/>
    <p:sldId id="260" r:id="rId485"/>
    <p:sldId id="288" r:id="rId486"/>
    <p:sldId id="289" r:id="rId487"/>
    <p:sldId id="261" r:id="rId488"/>
    <p:sldId id="290" r:id="rId489"/>
    <p:sldId id="291" r:id="rId490"/>
    <p:sldId id="292" r:id="rId491"/>
    <p:sldId id="259" r:id="rId492"/>
    <p:sldId id="268" r:id="rId493"/>
    <p:sldId id="278" r:id="rId494"/>
    <p:sldId id="274" r:id="rId495"/>
    <p:sldId id="284" r:id="rId496"/>
    <p:sldId id="279" r:id="rId497"/>
    <p:sldId id="275" r:id="rId498"/>
    <p:sldId id="280" r:id="rId499"/>
    <p:sldId id="277" r:id="rId500"/>
    <p:sldId id="281" r:id="rId501"/>
    <p:sldId id="276" r:id="rId502"/>
    <p:sldId id="282" r:id="rId503"/>
    <p:sldId id="269" r:id="rId504"/>
    <p:sldId id="270" r:id="rId505"/>
    <p:sldId id="271" r:id="rId506"/>
    <p:sldId id="272" r:id="rId507"/>
    <p:sldId id="258" r:id="rId508"/>
    <p:sldId id="264" r:id="rId509"/>
    <p:sldId id="265" r:id="rId510"/>
    <p:sldId id="266" r:id="rId511"/>
    <p:sldId id="267" r:id="rId512"/>
    <p:sldId id="283" r:id="rId513"/>
    <p:sldId id="285" r:id="rId5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slide" Target="slides/slide21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slide" Target="slides/slide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slide" Target="slides/slide32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slide" Target="slides/slide1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slide" Target="slides/slide23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slide" Target="slides/slide9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slide" Target="slides/slide34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slide" Target="slides/slide20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slideMaster" Target="slideMasters/slideMaster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slide" Target="slides/slide11.xml"/><Relationship Id="rId504" Type="http://schemas.openxmlformats.org/officeDocument/2006/relationships/slide" Target="slides/slide25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presProps" Target="presProps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slide" Target="slides/slide2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slide" Target="slides/slide27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slide" Target="slides/slide13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theme" Target="theme/theme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slide" Target="slides/slide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slide" Target="slides/slide15.xml"/><Relationship Id="rId508" Type="http://schemas.openxmlformats.org/officeDocument/2006/relationships/slide" Target="slides/slide29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slide" Target="slides/slide6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slide" Target="slides/slide31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slide" Target="slides/slide1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slide" Target="slides/slide22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slide" Target="slides/slide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slide" Target="slides/slide33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slide" Target="slides/slide1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slide" Target="slides/slide24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slide" Target="slides/slide10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slide" Target="slides/slide35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slide" Target="slides/slide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slide" Target="slides/slide12.xml"/><Relationship Id="rId505" Type="http://schemas.openxmlformats.org/officeDocument/2006/relationships/slide" Target="slides/slide26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viewProps" Target="viewProps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slide" Target="slides/slide3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slide" Target="slides/slide14.xml"/><Relationship Id="rId507" Type="http://schemas.openxmlformats.org/officeDocument/2006/relationships/slide" Target="slides/slide28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tableStyles" Target="tableStyles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slide" Target="slides/slide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slide" Target="slides/slide3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slide" Target="slides/slide16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2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8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84E7-EAE8-4A2F-94D4-A880F1088D0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BFE3-A30B-4F56-8701-0A23B675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customXml" Target="../../customXml/item83.xml"/><Relationship Id="rId7" Type="http://schemas.openxmlformats.org/officeDocument/2006/relationships/slide" Target="slide2.xml"/><Relationship Id="rId2" Type="http://schemas.openxmlformats.org/officeDocument/2006/relationships/customXml" Target="../../customXml/item255.xml"/><Relationship Id="rId1" Type="http://schemas.openxmlformats.org/officeDocument/2006/relationships/customXml" Target="../../customXml/item73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58.xml"/><Relationship Id="rId4" Type="http://schemas.openxmlformats.org/officeDocument/2006/relationships/customXml" Target="../../customXml/item9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8.xml"/><Relationship Id="rId13" Type="http://schemas.openxmlformats.org/officeDocument/2006/relationships/customXml" Target="../../customXml/item443.xml"/><Relationship Id="rId18" Type="http://schemas.openxmlformats.org/officeDocument/2006/relationships/slide" Target="slide3.xml"/><Relationship Id="rId3" Type="http://schemas.openxmlformats.org/officeDocument/2006/relationships/customXml" Target="../../customXml/item433.xml"/><Relationship Id="rId21" Type="http://schemas.openxmlformats.org/officeDocument/2006/relationships/slide" Target="slide13.xml"/><Relationship Id="rId7" Type="http://schemas.openxmlformats.org/officeDocument/2006/relationships/customXml" Target="../../customXml/item437.xml"/><Relationship Id="rId12" Type="http://schemas.openxmlformats.org/officeDocument/2006/relationships/customXml" Target="../../customXml/item442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432.xml"/><Relationship Id="rId16" Type="http://schemas.openxmlformats.org/officeDocument/2006/relationships/customXml" Target="../../customXml/item446.xml"/><Relationship Id="rId20" Type="http://schemas.openxmlformats.org/officeDocument/2006/relationships/slide" Target="slide6.xml"/><Relationship Id="rId1" Type="http://schemas.openxmlformats.org/officeDocument/2006/relationships/customXml" Target="../../customXml/item431.xml"/><Relationship Id="rId6" Type="http://schemas.openxmlformats.org/officeDocument/2006/relationships/customXml" Target="../../customXml/item435.xml"/><Relationship Id="rId11" Type="http://schemas.openxmlformats.org/officeDocument/2006/relationships/customXml" Target="../../customXml/item441.xml"/><Relationship Id="rId5" Type="http://schemas.openxmlformats.org/officeDocument/2006/relationships/customXml" Target="../../customXml/item436.xml"/><Relationship Id="rId15" Type="http://schemas.openxmlformats.org/officeDocument/2006/relationships/customXml" Target="../../customXml/item445.xml"/><Relationship Id="rId10" Type="http://schemas.openxmlformats.org/officeDocument/2006/relationships/customXml" Target="../../customXml/item440.xml"/><Relationship Id="rId19" Type="http://schemas.openxmlformats.org/officeDocument/2006/relationships/slide" Target="slide2.xml"/><Relationship Id="rId4" Type="http://schemas.openxmlformats.org/officeDocument/2006/relationships/customXml" Target="../../customXml/item434.xml"/><Relationship Id="rId9" Type="http://schemas.openxmlformats.org/officeDocument/2006/relationships/customXml" Target="../../customXml/item439.xml"/><Relationship Id="rId14" Type="http://schemas.openxmlformats.org/officeDocument/2006/relationships/customXml" Target="../../customXml/item444.xml"/><Relationship Id="rId22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4.xml"/><Relationship Id="rId13" Type="http://schemas.openxmlformats.org/officeDocument/2006/relationships/customXml" Target="../../customXml/item459.xml"/><Relationship Id="rId18" Type="http://schemas.openxmlformats.org/officeDocument/2006/relationships/slide" Target="slide3.xml"/><Relationship Id="rId3" Type="http://schemas.openxmlformats.org/officeDocument/2006/relationships/customXml" Target="../../customXml/item449.xml"/><Relationship Id="rId21" Type="http://schemas.openxmlformats.org/officeDocument/2006/relationships/slide" Target="slide13.xml"/><Relationship Id="rId7" Type="http://schemas.openxmlformats.org/officeDocument/2006/relationships/customXml" Target="../../customXml/item453.xml"/><Relationship Id="rId12" Type="http://schemas.openxmlformats.org/officeDocument/2006/relationships/customXml" Target="../../customXml/item458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448.xml"/><Relationship Id="rId16" Type="http://schemas.openxmlformats.org/officeDocument/2006/relationships/customXml" Target="../../customXml/item462.xml"/><Relationship Id="rId20" Type="http://schemas.openxmlformats.org/officeDocument/2006/relationships/slide" Target="slide6.xml"/><Relationship Id="rId1" Type="http://schemas.openxmlformats.org/officeDocument/2006/relationships/customXml" Target="../../customXml/item447.xml"/><Relationship Id="rId6" Type="http://schemas.openxmlformats.org/officeDocument/2006/relationships/customXml" Target="../../customXml/item452.xml"/><Relationship Id="rId11" Type="http://schemas.openxmlformats.org/officeDocument/2006/relationships/customXml" Target="../../customXml/item456.xml"/><Relationship Id="rId5" Type="http://schemas.openxmlformats.org/officeDocument/2006/relationships/customXml" Target="../../customXml/item451.xml"/><Relationship Id="rId15" Type="http://schemas.openxmlformats.org/officeDocument/2006/relationships/customXml" Target="../../customXml/item461.xml"/><Relationship Id="rId23" Type="http://schemas.openxmlformats.org/officeDocument/2006/relationships/slide" Target="slide1.xml"/><Relationship Id="rId10" Type="http://schemas.openxmlformats.org/officeDocument/2006/relationships/customXml" Target="../../customXml/item457.xml"/><Relationship Id="rId19" Type="http://schemas.openxmlformats.org/officeDocument/2006/relationships/slide" Target="slide2.xml"/><Relationship Id="rId4" Type="http://schemas.openxmlformats.org/officeDocument/2006/relationships/customXml" Target="../../customXml/item450.xml"/><Relationship Id="rId9" Type="http://schemas.openxmlformats.org/officeDocument/2006/relationships/customXml" Target="../../customXml/item455.xml"/><Relationship Id="rId14" Type="http://schemas.openxmlformats.org/officeDocument/2006/relationships/customXml" Target="../../customXml/item460.xml"/><Relationship Id="rId22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0.xml"/><Relationship Id="rId13" Type="http://schemas.openxmlformats.org/officeDocument/2006/relationships/customXml" Target="../../customXml/item475.xml"/><Relationship Id="rId18" Type="http://schemas.openxmlformats.org/officeDocument/2006/relationships/slide" Target="slide3.xml"/><Relationship Id="rId3" Type="http://schemas.openxmlformats.org/officeDocument/2006/relationships/customXml" Target="../../customXml/item465.xml"/><Relationship Id="rId21" Type="http://schemas.openxmlformats.org/officeDocument/2006/relationships/slide" Target="slide13.xml"/><Relationship Id="rId7" Type="http://schemas.openxmlformats.org/officeDocument/2006/relationships/customXml" Target="../../customXml/item469.xml"/><Relationship Id="rId12" Type="http://schemas.openxmlformats.org/officeDocument/2006/relationships/customXml" Target="../../customXml/item474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464.xml"/><Relationship Id="rId16" Type="http://schemas.openxmlformats.org/officeDocument/2006/relationships/customXml" Target="../../customXml/item478.xml"/><Relationship Id="rId20" Type="http://schemas.openxmlformats.org/officeDocument/2006/relationships/slide" Target="slide6.xml"/><Relationship Id="rId1" Type="http://schemas.openxmlformats.org/officeDocument/2006/relationships/customXml" Target="../../customXml/item463.xml"/><Relationship Id="rId6" Type="http://schemas.openxmlformats.org/officeDocument/2006/relationships/customXml" Target="../../customXml/item468.xml"/><Relationship Id="rId11" Type="http://schemas.openxmlformats.org/officeDocument/2006/relationships/customXml" Target="../../customXml/item472.xml"/><Relationship Id="rId5" Type="http://schemas.openxmlformats.org/officeDocument/2006/relationships/customXml" Target="../../customXml/item467.xml"/><Relationship Id="rId15" Type="http://schemas.openxmlformats.org/officeDocument/2006/relationships/customXml" Target="../../customXml/item477.xml"/><Relationship Id="rId10" Type="http://schemas.openxmlformats.org/officeDocument/2006/relationships/customXml" Target="../../customXml/item473.xml"/><Relationship Id="rId19" Type="http://schemas.openxmlformats.org/officeDocument/2006/relationships/slide" Target="slide2.xml"/><Relationship Id="rId4" Type="http://schemas.openxmlformats.org/officeDocument/2006/relationships/customXml" Target="../../customXml/item466.xml"/><Relationship Id="rId9" Type="http://schemas.openxmlformats.org/officeDocument/2006/relationships/customXml" Target="../../customXml/item471.xml"/><Relationship Id="rId14" Type="http://schemas.openxmlformats.org/officeDocument/2006/relationships/customXml" Target="../../customXml/item476.xml"/><Relationship Id="rId22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13" Type="http://schemas.openxmlformats.org/officeDocument/2006/relationships/customXml" Target="../../customXml/item347.xml"/><Relationship Id="rId18" Type="http://schemas.openxmlformats.org/officeDocument/2006/relationships/slide" Target="slide3.xml"/><Relationship Id="rId3" Type="http://schemas.openxmlformats.org/officeDocument/2006/relationships/customXml" Target="../../customXml/item173.xml"/><Relationship Id="rId21" Type="http://schemas.openxmlformats.org/officeDocument/2006/relationships/slide" Target="slide9.xml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77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139.xml"/><Relationship Id="rId16" Type="http://schemas.openxmlformats.org/officeDocument/2006/relationships/customXml" Target="../../customXml/item228.xml"/><Relationship Id="rId20" Type="http://schemas.openxmlformats.org/officeDocument/2006/relationships/slide" Target="slide6.xml"/><Relationship Id="rId1" Type="http://schemas.openxmlformats.org/officeDocument/2006/relationships/customXml" Target="../../customXml/item272.xml"/><Relationship Id="rId6" Type="http://schemas.openxmlformats.org/officeDocument/2006/relationships/customXml" Target="../../customXml/item249.xml"/><Relationship Id="rId11" Type="http://schemas.openxmlformats.org/officeDocument/2006/relationships/customXml" Target="../../customXml/item334.xml"/><Relationship Id="rId5" Type="http://schemas.openxmlformats.org/officeDocument/2006/relationships/customXml" Target="../../customXml/item189.xml"/><Relationship Id="rId15" Type="http://schemas.openxmlformats.org/officeDocument/2006/relationships/customXml" Target="../../customXml/item70.xml"/><Relationship Id="rId10" Type="http://schemas.openxmlformats.org/officeDocument/2006/relationships/customXml" Target="../../customXml/item51.xml"/><Relationship Id="rId19" Type="http://schemas.openxmlformats.org/officeDocument/2006/relationships/slide" Target="slide2.xml"/><Relationship Id="rId4" Type="http://schemas.openxmlformats.org/officeDocument/2006/relationships/customXml" Target="../../customXml/item326.xml"/><Relationship Id="rId9" Type="http://schemas.openxmlformats.org/officeDocument/2006/relationships/customXml" Target="../../customXml/item293.xml"/><Relationship Id="rId14" Type="http://schemas.openxmlformats.org/officeDocument/2006/relationships/customXml" Target="../../customXml/item281.xml"/><Relationship Id="rId22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.xml"/><Relationship Id="rId13" Type="http://schemas.openxmlformats.org/officeDocument/2006/relationships/customXml" Target="../../customXml/item351.xml"/><Relationship Id="rId18" Type="http://schemas.openxmlformats.org/officeDocument/2006/relationships/slide" Target="slide9.xml"/><Relationship Id="rId3" Type="http://schemas.openxmlformats.org/officeDocument/2006/relationships/customXml" Target="../../customXml/item273.xml"/><Relationship Id="rId21" Type="http://schemas.openxmlformats.org/officeDocument/2006/relationships/slide" Target="slide1.xml"/><Relationship Id="rId7" Type="http://schemas.openxmlformats.org/officeDocument/2006/relationships/customXml" Target="../../customXml/item336.xml"/><Relationship Id="rId12" Type="http://schemas.openxmlformats.org/officeDocument/2006/relationships/customXml" Target="../../customXml/item229.xml"/><Relationship Id="rId17" Type="http://schemas.openxmlformats.org/officeDocument/2006/relationships/slide" Target="slide6.xml"/><Relationship Id="rId2" Type="http://schemas.openxmlformats.org/officeDocument/2006/relationships/customXml" Target="../../customXml/item252.xml"/><Relationship Id="rId16" Type="http://schemas.openxmlformats.org/officeDocument/2006/relationships/slide" Target="slide3.xml"/><Relationship Id="rId20" Type="http://schemas.openxmlformats.org/officeDocument/2006/relationships/slide" Target="slide15.xml"/><Relationship Id="rId1" Type="http://schemas.openxmlformats.org/officeDocument/2006/relationships/customXml" Target="../../customXml/item213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196.xml"/><Relationship Id="rId5" Type="http://schemas.openxmlformats.org/officeDocument/2006/relationships/customXml" Target="../../customXml/item300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164.xml"/><Relationship Id="rId19" Type="http://schemas.openxmlformats.org/officeDocument/2006/relationships/slide" Target="slide13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130.xml"/><Relationship Id="rId14" Type="http://schemas.openxmlformats.org/officeDocument/2006/relationships/customXml" Target="../../customXml/item27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3.xml"/><Relationship Id="rId13" Type="http://schemas.openxmlformats.org/officeDocument/2006/relationships/customXml" Target="../../customXml/item331.xml"/><Relationship Id="rId18" Type="http://schemas.openxmlformats.org/officeDocument/2006/relationships/slide" Target="slide9.xml"/><Relationship Id="rId3" Type="http://schemas.openxmlformats.org/officeDocument/2006/relationships/customXml" Target="../../customXml/item74.xml"/><Relationship Id="rId21" Type="http://schemas.openxmlformats.org/officeDocument/2006/relationships/slide" Target="slide34.xml"/><Relationship Id="rId7" Type="http://schemas.openxmlformats.org/officeDocument/2006/relationships/customXml" Target="../../customXml/item209.xml"/><Relationship Id="rId12" Type="http://schemas.openxmlformats.org/officeDocument/2006/relationships/customXml" Target="../../customXml/item48.xml"/><Relationship Id="rId17" Type="http://schemas.openxmlformats.org/officeDocument/2006/relationships/slide" Target="slide6.xml"/><Relationship Id="rId2" Type="http://schemas.openxmlformats.org/officeDocument/2006/relationships/customXml" Target="../../customXml/item324.xml"/><Relationship Id="rId16" Type="http://schemas.openxmlformats.org/officeDocument/2006/relationships/slide" Target="slide3.xml"/><Relationship Id="rId20" Type="http://schemas.openxmlformats.org/officeDocument/2006/relationships/slide" Target="slide18.xml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175.xml"/><Relationship Id="rId11" Type="http://schemas.openxmlformats.org/officeDocument/2006/relationships/customXml" Target="../../customXml/item295.xml"/><Relationship Id="rId5" Type="http://schemas.openxmlformats.org/officeDocument/2006/relationships/customXml" Target="../../customXml/item138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15.xml"/><Relationship Id="rId19" Type="http://schemas.openxmlformats.org/officeDocument/2006/relationships/slide" Target="slide13.xml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270.xml"/><Relationship Id="rId14" Type="http://schemas.openxmlformats.org/officeDocument/2006/relationships/customXml" Target="../../customXml/item87.xml"/><Relationship Id="rId22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8.xml"/><Relationship Id="rId13" Type="http://schemas.openxmlformats.org/officeDocument/2006/relationships/customXml" Target="../../customXml/item11.xml"/><Relationship Id="rId18" Type="http://schemas.openxmlformats.org/officeDocument/2006/relationships/slide" Target="slide9.xml"/><Relationship Id="rId3" Type="http://schemas.openxmlformats.org/officeDocument/2006/relationships/customXml" Target="../../customXml/item284.xml"/><Relationship Id="rId21" Type="http://schemas.openxmlformats.org/officeDocument/2006/relationships/slide" Target="slide34.xml"/><Relationship Id="rId7" Type="http://schemas.openxmlformats.org/officeDocument/2006/relationships/customXml" Target="../../customXml/item84.xml"/><Relationship Id="rId12" Type="http://schemas.openxmlformats.org/officeDocument/2006/relationships/customXml" Target="../../customXml/item258.xml"/><Relationship Id="rId17" Type="http://schemas.openxmlformats.org/officeDocument/2006/relationships/slide" Target="slide6.xml"/><Relationship Id="rId2" Type="http://schemas.openxmlformats.org/officeDocument/2006/relationships/customXml" Target="../../customXml/item3.xml"/><Relationship Id="rId16" Type="http://schemas.openxmlformats.org/officeDocument/2006/relationships/slide" Target="slide3.xml"/><Relationship Id="rId20" Type="http://schemas.openxmlformats.org/officeDocument/2006/relationships/slide" Target="slide17.xml"/><Relationship Id="rId1" Type="http://schemas.openxmlformats.org/officeDocument/2006/relationships/customXml" Target="../../customXml/item240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223.xml"/><Relationship Id="rId5" Type="http://schemas.openxmlformats.org/officeDocument/2006/relationships/customXml" Target="../../customXml/item319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187.xml"/><Relationship Id="rId19" Type="http://schemas.openxmlformats.org/officeDocument/2006/relationships/slide" Target="slide13.xml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153.xml"/><Relationship Id="rId14" Type="http://schemas.openxmlformats.org/officeDocument/2006/relationships/customXml" Target="../../customXml/item294.xml"/><Relationship Id="rId22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9.xml"/><Relationship Id="rId13" Type="http://schemas.openxmlformats.org/officeDocument/2006/relationships/customXml" Target="../../customXml/item364.xml"/><Relationship Id="rId18" Type="http://schemas.openxmlformats.org/officeDocument/2006/relationships/slide" Target="slide9.xml"/><Relationship Id="rId3" Type="http://schemas.openxmlformats.org/officeDocument/2006/relationships/customXml" Target="../../customXml/item354.xml"/><Relationship Id="rId21" Type="http://schemas.openxmlformats.org/officeDocument/2006/relationships/slide" Target="slide1.xml"/><Relationship Id="rId7" Type="http://schemas.openxmlformats.org/officeDocument/2006/relationships/customXml" Target="../../customXml/item358.xml"/><Relationship Id="rId12" Type="http://schemas.openxmlformats.org/officeDocument/2006/relationships/customXml" Target="../../customXml/item363.xml"/><Relationship Id="rId17" Type="http://schemas.openxmlformats.org/officeDocument/2006/relationships/slide" Target="slide6.xml"/><Relationship Id="rId2" Type="http://schemas.openxmlformats.org/officeDocument/2006/relationships/customXml" Target="../../customXml/item353.xml"/><Relationship Id="rId16" Type="http://schemas.openxmlformats.org/officeDocument/2006/relationships/slide" Target="slide3.xml"/><Relationship Id="rId20" Type="http://schemas.openxmlformats.org/officeDocument/2006/relationships/slide" Target="slide35.xml"/><Relationship Id="rId1" Type="http://schemas.openxmlformats.org/officeDocument/2006/relationships/customXml" Target="../../customXml/item352.xml"/><Relationship Id="rId6" Type="http://schemas.openxmlformats.org/officeDocument/2006/relationships/customXml" Target="../../customXml/item357.xml"/><Relationship Id="rId11" Type="http://schemas.openxmlformats.org/officeDocument/2006/relationships/customXml" Target="../../customXml/item362.xml"/><Relationship Id="rId5" Type="http://schemas.openxmlformats.org/officeDocument/2006/relationships/customXml" Target="../../customXml/item356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361.xml"/><Relationship Id="rId19" Type="http://schemas.openxmlformats.org/officeDocument/2006/relationships/slide" Target="slide13.xml"/><Relationship Id="rId4" Type="http://schemas.openxmlformats.org/officeDocument/2006/relationships/customXml" Target="../../customXml/item355.xml"/><Relationship Id="rId9" Type="http://schemas.openxmlformats.org/officeDocument/2006/relationships/customXml" Target="../../customXml/item360.xml"/><Relationship Id="rId14" Type="http://schemas.openxmlformats.org/officeDocument/2006/relationships/customXml" Target="../../customXml/item36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0.xml"/><Relationship Id="rId13" Type="http://schemas.openxmlformats.org/officeDocument/2006/relationships/customXml" Target="../../customXml/item332.xml"/><Relationship Id="rId18" Type="http://schemas.openxmlformats.org/officeDocument/2006/relationships/slide" Target="slide9.xml"/><Relationship Id="rId3" Type="http://schemas.openxmlformats.org/officeDocument/2006/relationships/customXml" Target="../../customXml/item192.xml"/><Relationship Id="rId21" Type="http://schemas.openxmlformats.org/officeDocument/2006/relationships/slide" Target="slide1.xml"/><Relationship Id="rId7" Type="http://schemas.openxmlformats.org/officeDocument/2006/relationships/customXml" Target="../../customXml/item198.xml"/><Relationship Id="rId12" Type="http://schemas.openxmlformats.org/officeDocument/2006/relationships/customXml" Target="../../customXml/item49.xml"/><Relationship Id="rId17" Type="http://schemas.openxmlformats.org/officeDocument/2006/relationships/slide" Target="slide6.xml"/><Relationship Id="rId2" Type="http://schemas.openxmlformats.org/officeDocument/2006/relationships/customXml" Target="../../customXml/item159.xml"/><Relationship Id="rId16" Type="http://schemas.openxmlformats.org/officeDocument/2006/relationships/slide" Target="slide3.xml"/><Relationship Id="rId20" Type="http://schemas.openxmlformats.org/officeDocument/2006/relationships/slide" Target="slide16.xml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160.xml"/><Relationship Id="rId11" Type="http://schemas.openxmlformats.org/officeDocument/2006/relationships/customXml" Target="../../customXml/item296.xml"/><Relationship Id="rId5" Type="http://schemas.openxmlformats.org/officeDocument/2006/relationships/customXml" Target="../../customXml/item348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16.xml"/><Relationship Id="rId19" Type="http://schemas.openxmlformats.org/officeDocument/2006/relationships/slide" Target="slide13.xml"/><Relationship Id="rId4" Type="http://schemas.openxmlformats.org/officeDocument/2006/relationships/customXml" Target="../../customXml/item226.xml"/><Relationship Id="rId9" Type="http://schemas.openxmlformats.org/officeDocument/2006/relationships/customXml" Target="../../customXml/item261.xml"/><Relationship Id="rId14" Type="http://schemas.openxmlformats.org/officeDocument/2006/relationships/customXml" Target="../../customXml/item8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1.xml"/><Relationship Id="rId13" Type="http://schemas.openxmlformats.org/officeDocument/2006/relationships/customXml" Target="../../customXml/item329.xml"/><Relationship Id="rId18" Type="http://schemas.openxmlformats.org/officeDocument/2006/relationships/slide" Target="slide9.xml"/><Relationship Id="rId3" Type="http://schemas.openxmlformats.org/officeDocument/2006/relationships/customXml" Target="../../customXml/item72.xml"/><Relationship Id="rId21" Type="http://schemas.openxmlformats.org/officeDocument/2006/relationships/slide" Target="slide1.xml"/><Relationship Id="rId7" Type="http://schemas.openxmlformats.org/officeDocument/2006/relationships/customXml" Target="../../customXml/item207.xml"/><Relationship Id="rId12" Type="http://schemas.openxmlformats.org/officeDocument/2006/relationships/customXml" Target="../../customXml/item47.xml"/><Relationship Id="rId17" Type="http://schemas.openxmlformats.org/officeDocument/2006/relationships/slide" Target="slide6.xml"/><Relationship Id="rId2" Type="http://schemas.openxmlformats.org/officeDocument/2006/relationships/customXml" Target="../../customXml/item320.xml"/><Relationship Id="rId16" Type="http://schemas.openxmlformats.org/officeDocument/2006/relationships/slide" Target="slide3.xml"/><Relationship Id="rId20" Type="http://schemas.openxmlformats.org/officeDocument/2006/relationships/slide" Target="slide34.xml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171.xml"/><Relationship Id="rId11" Type="http://schemas.openxmlformats.org/officeDocument/2006/relationships/customXml" Target="../../customXml/item303.xml"/><Relationship Id="rId5" Type="http://schemas.openxmlformats.org/officeDocument/2006/relationships/customXml" Target="../../customXml/item136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22.xml"/><Relationship Id="rId19" Type="http://schemas.openxmlformats.org/officeDocument/2006/relationships/slide" Target="slide13.xml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268.xml"/><Relationship Id="rId14" Type="http://schemas.openxmlformats.org/officeDocument/2006/relationships/customXml" Target="../../customXml/item8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customXml" Target="../../customXml/item195.xml"/><Relationship Id="rId18" Type="http://schemas.openxmlformats.org/officeDocument/2006/relationships/slide" Target="slide9.xml"/><Relationship Id="rId3" Type="http://schemas.openxmlformats.org/officeDocument/2006/relationships/customXml" Target="../../customXml/item314.xml"/><Relationship Id="rId21" Type="http://schemas.openxmlformats.org/officeDocument/2006/relationships/slide" Target="slide1.xml"/><Relationship Id="rId7" Type="http://schemas.openxmlformats.org/officeDocument/2006/relationships/customXml" Target="../../customXml/item140.xml"/><Relationship Id="rId12" Type="http://schemas.openxmlformats.org/officeDocument/2006/relationships/customXml" Target="../../customXml/item212.xml"/><Relationship Id="rId17" Type="http://schemas.openxmlformats.org/officeDocument/2006/relationships/slide" Target="slide6.xml"/><Relationship Id="rId2" Type="http://schemas.openxmlformats.org/officeDocument/2006/relationships/customXml" Target="../../customXml/item221.xml"/><Relationship Id="rId16" Type="http://schemas.openxmlformats.org/officeDocument/2006/relationships/slide" Target="slide3.xml"/><Relationship Id="rId20" Type="http://schemas.openxmlformats.org/officeDocument/2006/relationships/slide" Target="slide14.xml"/><Relationship Id="rId1" Type="http://schemas.openxmlformats.org/officeDocument/2006/relationships/customXml" Target="../../customXml/item106.xml"/><Relationship Id="rId6" Type="http://schemas.openxmlformats.org/officeDocument/2006/relationships/customXml" Target="../../customXml/item44.xml"/><Relationship Id="rId11" Type="http://schemas.openxmlformats.org/officeDocument/2006/relationships/customXml" Target="../../customXml/item178.xml"/><Relationship Id="rId5" Type="http://schemas.openxmlformats.org/officeDocument/2006/relationships/customXml" Target="../../customXml/item13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61.xml"/><Relationship Id="rId19" Type="http://schemas.openxmlformats.org/officeDocument/2006/relationships/slide" Target="slide13.xml"/><Relationship Id="rId4" Type="http://schemas.openxmlformats.org/officeDocument/2006/relationships/customXml" Target="../../customXml/item124.xml"/><Relationship Id="rId9" Type="http://schemas.openxmlformats.org/officeDocument/2006/relationships/customXml" Target="../../customXml/item155.xml"/><Relationship Id="rId14" Type="http://schemas.openxmlformats.org/officeDocument/2006/relationships/customXml" Target="../../customXml/item7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7.xml"/><Relationship Id="rId13" Type="http://schemas.openxmlformats.org/officeDocument/2006/relationships/customXml" Target="../../customXml/item167.xml"/><Relationship Id="rId18" Type="http://schemas.openxmlformats.org/officeDocument/2006/relationships/slide" Target="slide9.xml"/><Relationship Id="rId3" Type="http://schemas.openxmlformats.org/officeDocument/2006/relationships/customXml" Target="../../customXml/item182.xml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128.xml"/><Relationship Id="rId17" Type="http://schemas.openxmlformats.org/officeDocument/2006/relationships/slide" Target="slide6.xml"/><Relationship Id="rId2" Type="http://schemas.openxmlformats.org/officeDocument/2006/relationships/customXml" Target="../../customXml/item144.xml"/><Relationship Id="rId16" Type="http://schemas.openxmlformats.org/officeDocument/2006/relationships/slide" Target="slide3.xml"/><Relationship Id="rId20" Type="http://schemas.openxmlformats.org/officeDocument/2006/relationships/slide" Target="slide1.xml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246.xml"/><Relationship Id="rId11" Type="http://schemas.openxmlformats.org/officeDocument/2006/relationships/customXml" Target="../../customXml/item105.xml"/><Relationship Id="rId5" Type="http://schemas.openxmlformats.org/officeDocument/2006/relationships/customXml" Target="../../customXml/item274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343.xml"/><Relationship Id="rId19" Type="http://schemas.openxmlformats.org/officeDocument/2006/relationships/slide" Target="slide13.xml"/><Relationship Id="rId4" Type="http://schemas.openxmlformats.org/officeDocument/2006/relationships/customXml" Target="../../customXml/item215.xml"/><Relationship Id="rId9" Type="http://schemas.openxmlformats.org/officeDocument/2006/relationships/customXml" Target="../../customXml/item60.xml"/><Relationship Id="rId14" Type="http://schemas.openxmlformats.org/officeDocument/2006/relationships/customXml" Target="../../customXml/item19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0.xml"/><Relationship Id="rId13" Type="http://schemas.openxmlformats.org/officeDocument/2006/relationships/customXml" Target="../../customXml/item12.xml"/><Relationship Id="rId18" Type="http://schemas.openxmlformats.org/officeDocument/2006/relationships/slide" Target="slide9.xml"/><Relationship Id="rId3" Type="http://schemas.openxmlformats.org/officeDocument/2006/relationships/customXml" Target="../../customXml/item285.xml"/><Relationship Id="rId7" Type="http://schemas.openxmlformats.org/officeDocument/2006/relationships/customXml" Target="../../customXml/item86.xml"/><Relationship Id="rId12" Type="http://schemas.openxmlformats.org/officeDocument/2006/relationships/customXml" Target="../../customXml/item260.xml"/><Relationship Id="rId17" Type="http://schemas.openxmlformats.org/officeDocument/2006/relationships/slide" Target="slide6.xml"/><Relationship Id="rId2" Type="http://schemas.openxmlformats.org/officeDocument/2006/relationships/customXml" Target="../../customXml/item4.xml"/><Relationship Id="rId16" Type="http://schemas.openxmlformats.org/officeDocument/2006/relationships/slide" Target="slide3.xml"/><Relationship Id="rId20" Type="http://schemas.openxmlformats.org/officeDocument/2006/relationships/slide" Target="slide1.xml"/><Relationship Id="rId1" Type="http://schemas.openxmlformats.org/officeDocument/2006/relationships/customXml" Target="../../customXml/item242.xml"/><Relationship Id="rId6" Type="http://schemas.openxmlformats.org/officeDocument/2006/relationships/customXml" Target="../../customXml/item313.xml"/><Relationship Id="rId11" Type="http://schemas.openxmlformats.org/officeDocument/2006/relationships/customXml" Target="../../customXml/item225.xml"/><Relationship Id="rId5" Type="http://schemas.openxmlformats.org/officeDocument/2006/relationships/customXml" Target="../../customXml/item68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191.xml"/><Relationship Id="rId19" Type="http://schemas.openxmlformats.org/officeDocument/2006/relationships/slide" Target="slide13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158.xml"/><Relationship Id="rId14" Type="http://schemas.openxmlformats.org/officeDocument/2006/relationships/customXml" Target="../../customXml/item28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2.xml"/><Relationship Id="rId13" Type="http://schemas.openxmlformats.org/officeDocument/2006/relationships/customXml" Target="../../customXml/item8.xml"/><Relationship Id="rId18" Type="http://schemas.openxmlformats.org/officeDocument/2006/relationships/slide" Target="slide9.xml"/><Relationship Id="rId3" Type="http://schemas.openxmlformats.org/officeDocument/2006/relationships/customXml" Target="../../customXml/item282.xml"/><Relationship Id="rId7" Type="http://schemas.openxmlformats.org/officeDocument/2006/relationships/customXml" Target="../../customXml/item89.xml"/><Relationship Id="rId12" Type="http://schemas.openxmlformats.org/officeDocument/2006/relationships/customXml" Target="../../customXml/item254.xml"/><Relationship Id="rId17" Type="http://schemas.openxmlformats.org/officeDocument/2006/relationships/slide" Target="slide6.xml"/><Relationship Id="rId2" Type="http://schemas.openxmlformats.org/officeDocument/2006/relationships/customXml" Target="../../customXml/item1.xml"/><Relationship Id="rId16" Type="http://schemas.openxmlformats.org/officeDocument/2006/relationships/slide" Target="slide3.xml"/><Relationship Id="rId20" Type="http://schemas.openxmlformats.org/officeDocument/2006/relationships/slide" Target="slide1.xml"/><Relationship Id="rId1" Type="http://schemas.openxmlformats.org/officeDocument/2006/relationships/customXml" Target="../../customXml/item231.xml"/><Relationship Id="rId6" Type="http://schemas.openxmlformats.org/officeDocument/2006/relationships/customXml" Target="../../customXml/item317.xml"/><Relationship Id="rId11" Type="http://schemas.openxmlformats.org/officeDocument/2006/relationships/customXml" Target="../../customXml/item216.xml"/><Relationship Id="rId5" Type="http://schemas.openxmlformats.org/officeDocument/2006/relationships/customXml" Target="../../customXml/item69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183.xml"/><Relationship Id="rId19" Type="http://schemas.openxmlformats.org/officeDocument/2006/relationships/slide" Target="slide13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150.xml"/><Relationship Id="rId14" Type="http://schemas.openxmlformats.org/officeDocument/2006/relationships/customXml" Target="../../customXml/item2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6.xml"/><Relationship Id="rId13" Type="http://schemas.openxmlformats.org/officeDocument/2006/relationships/customXml" Target="../../customXml/item174.xml"/><Relationship Id="rId18" Type="http://schemas.openxmlformats.org/officeDocument/2006/relationships/slide" Target="slide9.xml"/><Relationship Id="rId3" Type="http://schemas.openxmlformats.org/officeDocument/2006/relationships/customXml" Target="../../customXml/item190.xml"/><Relationship Id="rId7" Type="http://schemas.openxmlformats.org/officeDocument/2006/relationships/customXml" Target="../../customXml/item30.xml"/><Relationship Id="rId12" Type="http://schemas.openxmlformats.org/officeDocument/2006/relationships/customXml" Target="../../customXml/item137.xml"/><Relationship Id="rId17" Type="http://schemas.openxmlformats.org/officeDocument/2006/relationships/slide" Target="slide6.xml"/><Relationship Id="rId2" Type="http://schemas.openxmlformats.org/officeDocument/2006/relationships/customXml" Target="../../customXml/item154.xml"/><Relationship Id="rId16" Type="http://schemas.openxmlformats.org/officeDocument/2006/relationships/slide" Target="slide3.xml"/><Relationship Id="rId20" Type="http://schemas.openxmlformats.org/officeDocument/2006/relationships/slide" Target="slide1.xml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278.xml"/><Relationship Id="rId11" Type="http://schemas.openxmlformats.org/officeDocument/2006/relationships/customXml" Target="../../customXml/item103.xml"/><Relationship Id="rId5" Type="http://schemas.openxmlformats.org/officeDocument/2006/relationships/customXml" Target="../../customXml/item259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342.xml"/><Relationship Id="rId19" Type="http://schemas.openxmlformats.org/officeDocument/2006/relationships/slide" Target="slide13.xml"/><Relationship Id="rId4" Type="http://schemas.openxmlformats.org/officeDocument/2006/relationships/customXml" Target="../../customXml/item224.xml"/><Relationship Id="rId9" Type="http://schemas.openxmlformats.org/officeDocument/2006/relationships/customXml" Target="../../customXml/item57.xml"/><Relationship Id="rId14" Type="http://schemas.openxmlformats.org/officeDocument/2006/relationships/customXml" Target="../../customXml/item20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2.xml"/><Relationship Id="rId13" Type="http://schemas.openxmlformats.org/officeDocument/2006/relationships/customXml" Target="../../customXml/item333.xml"/><Relationship Id="rId18" Type="http://schemas.openxmlformats.org/officeDocument/2006/relationships/slide" Target="slide9.xml"/><Relationship Id="rId3" Type="http://schemas.openxmlformats.org/officeDocument/2006/relationships/customXml" Target="../../customXml/item75.xml"/><Relationship Id="rId7" Type="http://schemas.openxmlformats.org/officeDocument/2006/relationships/customXml" Target="../../customXml/item200.xml"/><Relationship Id="rId12" Type="http://schemas.openxmlformats.org/officeDocument/2006/relationships/customXml" Target="../../customXml/item53.xml"/><Relationship Id="rId17" Type="http://schemas.openxmlformats.org/officeDocument/2006/relationships/slide" Target="slide6.xml"/><Relationship Id="rId2" Type="http://schemas.openxmlformats.org/officeDocument/2006/relationships/customXml" Target="../../customXml/item325.xml"/><Relationship Id="rId16" Type="http://schemas.openxmlformats.org/officeDocument/2006/relationships/slide" Target="slide3.xml"/><Relationship Id="rId20" Type="http://schemas.openxmlformats.org/officeDocument/2006/relationships/slide" Target="slide1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168.xml"/><Relationship Id="rId11" Type="http://schemas.openxmlformats.org/officeDocument/2006/relationships/customXml" Target="../../customXml/item297.xml"/><Relationship Id="rId5" Type="http://schemas.openxmlformats.org/officeDocument/2006/relationships/customXml" Target="../../customXml/item133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17.xml"/><Relationship Id="rId19" Type="http://schemas.openxmlformats.org/officeDocument/2006/relationships/slide" Target="slide13.xml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265.xml"/><Relationship Id="rId14" Type="http://schemas.openxmlformats.org/officeDocument/2006/relationships/customXml" Target="../../customXml/item8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4.xml"/><Relationship Id="rId13" Type="http://schemas.openxmlformats.org/officeDocument/2006/relationships/customXml" Target="../../customXml/item318.xml"/><Relationship Id="rId18" Type="http://schemas.openxmlformats.org/officeDocument/2006/relationships/slide" Target="slide2.xml"/><Relationship Id="rId3" Type="http://schemas.openxmlformats.org/officeDocument/2006/relationships/customXml" Target="../../customXml/item63.xml"/><Relationship Id="rId21" Type="http://schemas.openxmlformats.org/officeDocument/2006/relationships/slide" Target="slide13.xml"/><Relationship Id="rId7" Type="http://schemas.openxmlformats.org/officeDocument/2006/relationships/customXml" Target="../../customXml/item180.xml"/><Relationship Id="rId12" Type="http://schemas.openxmlformats.org/officeDocument/2006/relationships/customXml" Target="../../customXml/item37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311.xml"/><Relationship Id="rId16" Type="http://schemas.openxmlformats.org/officeDocument/2006/relationships/customXml" Target="../../customXml/item131.xml"/><Relationship Id="rId20" Type="http://schemas.openxmlformats.org/officeDocument/2006/relationships/slide" Target="slide9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148.xml"/><Relationship Id="rId11" Type="http://schemas.openxmlformats.org/officeDocument/2006/relationships/customXml" Target="../../customXml/item283.xml"/><Relationship Id="rId5" Type="http://schemas.openxmlformats.org/officeDocument/2006/relationships/customXml" Target="../../customXml/item114.xml"/><Relationship Id="rId15" Type="http://schemas.openxmlformats.org/officeDocument/2006/relationships/customXml" Target="../../customXml/item96.xml"/><Relationship Id="rId23" Type="http://schemas.openxmlformats.org/officeDocument/2006/relationships/slide" Target="slide1.xml"/><Relationship Id="rId10" Type="http://schemas.openxmlformats.org/officeDocument/2006/relationships/customXml" Target="../../customXml/item2.xml"/><Relationship Id="rId19" Type="http://schemas.openxmlformats.org/officeDocument/2006/relationships/slide" Target="slide6.xml"/><Relationship Id="rId4" Type="http://schemas.openxmlformats.org/officeDocument/2006/relationships/customXml" Target="../../customXml/item346.xml"/><Relationship Id="rId9" Type="http://schemas.openxmlformats.org/officeDocument/2006/relationships/customXml" Target="../../customXml/item253.xml"/><Relationship Id="rId14" Type="http://schemas.openxmlformats.org/officeDocument/2006/relationships/customXml" Target="../../customXml/item71.xml"/><Relationship Id="rId22" Type="http://schemas.openxmlformats.org/officeDocument/2006/relationships/slide" Target="slide3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8.xml"/><Relationship Id="rId13" Type="http://schemas.openxmlformats.org/officeDocument/2006/relationships/customXml" Target="../../customXml/item220.xml"/><Relationship Id="rId18" Type="http://schemas.openxmlformats.org/officeDocument/2006/relationships/slide" Target="slide3.xml"/><Relationship Id="rId3" Type="http://schemas.openxmlformats.org/officeDocument/2006/relationships/customXml" Target="../../customXml/item237.xml"/><Relationship Id="rId21" Type="http://schemas.openxmlformats.org/officeDocument/2006/relationships/slide" Target="slide13.xml"/><Relationship Id="rId7" Type="http://schemas.openxmlformats.org/officeDocument/2006/relationships/customXml" Target="../../customXml/item45.xml"/><Relationship Id="rId12" Type="http://schemas.openxmlformats.org/officeDocument/2006/relationships/customXml" Target="../../customXml/item181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197.xml"/><Relationship Id="rId16" Type="http://schemas.openxmlformats.org/officeDocument/2006/relationships/customXml" Target="../../customXml/item20.xml"/><Relationship Id="rId20" Type="http://schemas.openxmlformats.org/officeDocument/2006/relationships/slide" Target="slide9.xml"/><Relationship Id="rId1" Type="http://schemas.openxmlformats.org/officeDocument/2006/relationships/customXml" Target="../../customXml/item165.xml"/><Relationship Id="rId6" Type="http://schemas.openxmlformats.org/officeDocument/2006/relationships/customXml" Target="../../customXml/item292.xml"/><Relationship Id="rId11" Type="http://schemas.openxmlformats.org/officeDocument/2006/relationships/customXml" Target="../../customXml/item149.xml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266.xml"/><Relationship Id="rId10" Type="http://schemas.openxmlformats.org/officeDocument/2006/relationships/customXml" Target="../../customXml/item115.xml"/><Relationship Id="rId19" Type="http://schemas.openxmlformats.org/officeDocument/2006/relationships/slide" Target="slide2.xml"/><Relationship Id="rId4" Type="http://schemas.openxmlformats.org/officeDocument/2006/relationships/customXml" Target="../../customXml/item256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238.xml"/><Relationship Id="rId22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customXml" Target="../../customXml/item267.xml"/><Relationship Id="rId18" Type="http://schemas.openxmlformats.org/officeDocument/2006/relationships/slide" Target="slide3.xml"/><Relationship Id="rId3" Type="http://schemas.openxmlformats.org/officeDocument/2006/relationships/customXml" Target="../../customXml/item337.xml"/><Relationship Id="rId21" Type="http://schemas.openxmlformats.org/officeDocument/2006/relationships/slide" Target="slide13.xml"/><Relationship Id="rId7" Type="http://schemas.openxmlformats.org/officeDocument/2006/relationships/customXml" Target="../../customXml/item203.xml"/><Relationship Id="rId12" Type="http://schemas.openxmlformats.org/officeDocument/2006/relationships/customXml" Target="../../customXml/item239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55.xml"/><Relationship Id="rId16" Type="http://schemas.openxmlformats.org/officeDocument/2006/relationships/customXml" Target="../../customXml/item56.xml"/><Relationship Id="rId20" Type="http://schemas.openxmlformats.org/officeDocument/2006/relationships/slide" Target="slide6.xml"/><Relationship Id="rId1" Type="http://schemas.openxmlformats.org/officeDocument/2006/relationships/customXml" Target="../../customXml/item301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169.xml"/><Relationship Id="rId5" Type="http://schemas.openxmlformats.org/officeDocument/2006/relationships/customXml" Target="../../customXml/item166.xml"/><Relationship Id="rId15" Type="http://schemas.openxmlformats.org/officeDocument/2006/relationships/customXml" Target="../../customXml/item302.xml"/><Relationship Id="rId23" Type="http://schemas.openxmlformats.org/officeDocument/2006/relationships/slide" Target="slide1.xml"/><Relationship Id="rId10" Type="http://schemas.openxmlformats.org/officeDocument/2006/relationships/customXml" Target="../../customXml/item204.xml"/><Relationship Id="rId19" Type="http://schemas.openxmlformats.org/officeDocument/2006/relationships/slide" Target="slide2.xml"/><Relationship Id="rId4" Type="http://schemas.openxmlformats.org/officeDocument/2006/relationships/customXml" Target="../../customXml/item98.xml"/><Relationship Id="rId9" Type="http://schemas.openxmlformats.org/officeDocument/2006/relationships/customXml" Target="../../customXml/item134.xml"/><Relationship Id="rId14" Type="http://schemas.openxmlformats.org/officeDocument/2006/relationships/customXml" Target="../../customXml/item21.xml"/><Relationship Id="rId22" Type="http://schemas.openxmlformats.org/officeDocument/2006/relationships/slide" Target="slide3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7.xml"/><Relationship Id="rId13" Type="http://schemas.openxmlformats.org/officeDocument/2006/relationships/customXml" Target="../../customXml/item101.xml"/><Relationship Id="rId18" Type="http://schemas.openxmlformats.org/officeDocument/2006/relationships/slide" Target="slide3.xml"/><Relationship Id="rId3" Type="http://schemas.openxmlformats.org/officeDocument/2006/relationships/customXml" Target="../../customXml/item117.xml"/><Relationship Id="rId21" Type="http://schemas.openxmlformats.org/officeDocument/2006/relationships/slide" Target="slide9.xml"/><Relationship Id="rId7" Type="http://schemas.openxmlformats.org/officeDocument/2006/relationships/customXml" Target="../../customXml/item257.xml"/><Relationship Id="rId12" Type="http://schemas.openxmlformats.org/officeDocument/2006/relationships/customXml" Target="../../customXml/item339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82.xml"/><Relationship Id="rId16" Type="http://schemas.openxmlformats.org/officeDocument/2006/relationships/customXml" Target="../../customXml/item206.xml"/><Relationship Id="rId20" Type="http://schemas.openxmlformats.org/officeDocument/2006/relationships/slide" Target="slide6.xml"/><Relationship Id="rId1" Type="http://schemas.openxmlformats.org/officeDocument/2006/relationships/customXml" Target="../../customXml/item338.xml"/><Relationship Id="rId6" Type="http://schemas.openxmlformats.org/officeDocument/2006/relationships/customXml" Target="../../customXml/item186.xml"/><Relationship Id="rId11" Type="http://schemas.openxmlformats.org/officeDocument/2006/relationships/customXml" Target="../../customXml/item312.xml"/><Relationship Id="rId5" Type="http://schemas.openxmlformats.org/officeDocument/2006/relationships/customXml" Target="../../customXml/item222.xml"/><Relationship Id="rId15" Type="http://schemas.openxmlformats.org/officeDocument/2006/relationships/customXml" Target="../../customXml/item170.xml"/><Relationship Id="rId23" Type="http://schemas.openxmlformats.org/officeDocument/2006/relationships/slide" Target="slide1.xml"/><Relationship Id="rId10" Type="http://schemas.openxmlformats.org/officeDocument/2006/relationships/customXml" Target="../../customXml/item64.xml"/><Relationship Id="rId19" Type="http://schemas.openxmlformats.org/officeDocument/2006/relationships/slide" Target="slide2.xml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135.xml"/><Relationship Id="rId22" Type="http://schemas.openxmlformats.org/officeDocument/2006/relationships/slide" Target="slide3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.xml"/><Relationship Id="rId13" Type="http://schemas.openxmlformats.org/officeDocument/2006/relationships/customXml" Target="../../customXml/item179.xml"/><Relationship Id="rId3" Type="http://schemas.openxmlformats.org/officeDocument/2006/relationships/customXml" Target="../../customXml/item100.xml"/><Relationship Id="rId7" Type="http://schemas.openxmlformats.org/officeDocument/2006/relationships/customXml" Target="../../customXml/item113.xml"/><Relationship Id="rId12" Type="http://schemas.openxmlformats.org/officeDocument/2006/relationships/customXml" Target="../../customXml/item316.xml"/><Relationship Id="rId2" Type="http://schemas.openxmlformats.org/officeDocument/2006/relationships/customXml" Target="../../customXml/item156.xml"/><Relationship Id="rId16" Type="http://schemas.openxmlformats.org/officeDocument/2006/relationships/slide" Target="slide1.xml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286.xml"/><Relationship Id="rId11" Type="http://schemas.openxmlformats.org/officeDocument/2006/relationships/customXml" Target="../../customXml/item227.xml"/><Relationship Id="rId5" Type="http://schemas.openxmlformats.org/officeDocument/2006/relationships/customXml" Target="../../customXml/item340.xml"/><Relationship Id="rId15" Type="http://schemas.openxmlformats.org/officeDocument/2006/relationships/slide" Target="slide34.xml"/><Relationship Id="rId10" Type="http://schemas.openxmlformats.org/officeDocument/2006/relationships/customXml" Target="../../customXml/item194.xml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109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8.xml"/><Relationship Id="rId13" Type="http://schemas.openxmlformats.org/officeDocument/2006/relationships/customXml" Target="../../customXml/item110.xml"/><Relationship Id="rId18" Type="http://schemas.openxmlformats.org/officeDocument/2006/relationships/slide" Target="slide2.xml"/><Relationship Id="rId3" Type="http://schemas.openxmlformats.org/officeDocument/2006/relationships/customXml" Target="../../customXml/item151.xml"/><Relationship Id="rId21" Type="http://schemas.openxmlformats.org/officeDocument/2006/relationships/slide" Target="slide13.xml"/><Relationship Id="rId7" Type="http://schemas.openxmlformats.org/officeDocument/2006/relationships/customXml" Target="../../customXml/item321.xml"/><Relationship Id="rId12" Type="http://schemas.openxmlformats.org/officeDocument/2006/relationships/customXml" Target="../../customXml/item344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262.xml"/><Relationship Id="rId16" Type="http://schemas.openxmlformats.org/officeDocument/2006/relationships/customXml" Target="../../customXml/item111.xml"/><Relationship Id="rId20" Type="http://schemas.openxmlformats.org/officeDocument/2006/relationships/slide" Target="slide9.xml"/><Relationship Id="rId1" Type="http://schemas.openxmlformats.org/officeDocument/2006/relationships/customXml" Target="../../customXml/item279.xml"/><Relationship Id="rId6" Type="http://schemas.openxmlformats.org/officeDocument/2006/relationships/customXml" Target="../../customXml/item304.xml"/><Relationship Id="rId11" Type="http://schemas.openxmlformats.org/officeDocument/2006/relationships/customXml" Target="../../customXml/item162.xml"/><Relationship Id="rId5" Type="http://schemas.openxmlformats.org/officeDocument/2006/relationships/customXml" Target="../../customXml/item330.xml"/><Relationship Id="rId15" Type="http://schemas.openxmlformats.org/officeDocument/2006/relationships/customXml" Target="../../customXml/item163.xml"/><Relationship Id="rId23" Type="http://schemas.openxmlformats.org/officeDocument/2006/relationships/slide" Target="slide1.xml"/><Relationship Id="rId10" Type="http://schemas.openxmlformats.org/officeDocument/2006/relationships/customXml" Target="../../customXml/item202.xml"/><Relationship Id="rId19" Type="http://schemas.openxmlformats.org/officeDocument/2006/relationships/slide" Target="slide6.xml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31.xml"/><Relationship Id="rId14" Type="http://schemas.openxmlformats.org/officeDocument/2006/relationships/customXml" Target="../../customXml/item143.xml"/><Relationship Id="rId22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5.xml"/><Relationship Id="rId13" Type="http://schemas.openxmlformats.org/officeDocument/2006/relationships/customXml" Target="../../customXml/item264.xml"/><Relationship Id="rId3" Type="http://schemas.openxmlformats.org/officeDocument/2006/relationships/customXml" Target="../../customXml/item141.xml"/><Relationship Id="rId7" Type="http://schemas.openxmlformats.org/officeDocument/2006/relationships/customXml" Target="../../customXml/item146.xml"/><Relationship Id="rId12" Type="http://schemas.openxmlformats.org/officeDocument/2006/relationships/customXml" Target="../../customXml/item36.xml"/><Relationship Id="rId2" Type="http://schemas.openxmlformats.org/officeDocument/2006/relationships/customXml" Target="../../customXml/item107.xml"/><Relationship Id="rId16" Type="http://schemas.openxmlformats.org/officeDocument/2006/relationships/slide" Target="slide1.xml"/><Relationship Id="rId1" Type="http://schemas.openxmlformats.org/officeDocument/2006/relationships/customXml" Target="../../customXml/item341.xml"/><Relationship Id="rId6" Type="http://schemas.openxmlformats.org/officeDocument/2006/relationships/customXml" Target="../../customXml/item235.xml"/><Relationship Id="rId11" Type="http://schemas.openxmlformats.org/officeDocument/2006/relationships/customXml" Target="../../customXml/item157.xml"/><Relationship Id="rId5" Type="http://schemas.openxmlformats.org/officeDocument/2006/relationships/customXml" Target="../../customXml/item201.xml"/><Relationship Id="rId15" Type="http://schemas.openxmlformats.org/officeDocument/2006/relationships/slide" Target="slide34.xml"/><Relationship Id="rId10" Type="http://schemas.openxmlformats.org/officeDocument/2006/relationships/customXml" Target="../../customXml/item126.xml"/><Relationship Id="rId4" Type="http://schemas.openxmlformats.org/officeDocument/2006/relationships/customXml" Target="../../customXml/item161.xml"/><Relationship Id="rId9" Type="http://schemas.openxmlformats.org/officeDocument/2006/relationships/customXml" Target="../../customXml/item142.xml"/><Relationship Id="rId1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1.xml"/><Relationship Id="rId13" Type="http://schemas.openxmlformats.org/officeDocument/2006/relationships/customXml" Target="../../customXml/item14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219.xml"/><Relationship Id="rId12" Type="http://schemas.openxmlformats.org/officeDocument/2006/relationships/customXml" Target="../../customXml/item287.xml"/><Relationship Id="rId2" Type="http://schemas.openxmlformats.org/officeDocument/2006/relationships/customXml" Target="../../customXml/item280.xml"/><Relationship Id="rId16" Type="http://schemas.openxmlformats.org/officeDocument/2006/relationships/slide" Target="slide1.xml"/><Relationship Id="rId1" Type="http://schemas.openxmlformats.org/officeDocument/2006/relationships/customXml" Target="../../customXml/item350.xml"/><Relationship Id="rId6" Type="http://schemas.openxmlformats.org/officeDocument/2006/relationships/customXml" Target="../../customXml/item91.xml"/><Relationship Id="rId11" Type="http://schemas.openxmlformats.org/officeDocument/2006/relationships/customXml" Target="../../customXml/item93.xml"/><Relationship Id="rId5" Type="http://schemas.openxmlformats.org/officeDocument/2006/relationships/customXml" Target="../../customXml/item67.xml"/><Relationship Id="rId15" Type="http://schemas.openxmlformats.org/officeDocument/2006/relationships/slide" Target="slide34.xml"/><Relationship Id="rId10" Type="http://schemas.openxmlformats.org/officeDocument/2006/relationships/customXml" Target="../../customXml/item335.xml"/><Relationship Id="rId4" Type="http://schemas.openxmlformats.org/officeDocument/2006/relationships/customXml" Target="../../customXml/item315.xml"/><Relationship Id="rId9" Type="http://schemas.openxmlformats.org/officeDocument/2006/relationships/customXml" Target="../../customXml/item177.xml"/><Relationship Id="rId14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5.xml"/><Relationship Id="rId13" Type="http://schemas.openxmlformats.org/officeDocument/2006/relationships/slide" Target="slide34.xml"/><Relationship Id="rId3" Type="http://schemas.openxmlformats.org/officeDocument/2006/relationships/customXml" Target="../../customXml/item184.xml"/><Relationship Id="rId7" Type="http://schemas.openxmlformats.org/officeDocument/2006/relationships/customXml" Target="../../customXml/item211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145.xml"/><Relationship Id="rId1" Type="http://schemas.openxmlformats.org/officeDocument/2006/relationships/customXml" Target="../../customXml/item125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291.xml"/><Relationship Id="rId5" Type="http://schemas.openxmlformats.org/officeDocument/2006/relationships/customXml" Target="../../customXml/item250.xml"/><Relationship Id="rId10" Type="http://schemas.openxmlformats.org/officeDocument/2006/relationships/customXml" Target="../../customXml/item245.xml"/><Relationship Id="rId4" Type="http://schemas.openxmlformats.org/officeDocument/2006/relationships/customXml" Target="../../customXml/item218.xml"/><Relationship Id="rId9" Type="http://schemas.openxmlformats.org/officeDocument/2006/relationships/customXml" Target="../../customXml/item52.xml"/><Relationship Id="rId1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5.xml"/><Relationship Id="rId13" Type="http://schemas.openxmlformats.org/officeDocument/2006/relationships/customXml" Target="../../customXml/item43.xml"/><Relationship Id="rId3" Type="http://schemas.openxmlformats.org/officeDocument/2006/relationships/customXml" Target="../../customXml/item322.xml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7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290.xml"/><Relationship Id="rId6" Type="http://schemas.openxmlformats.org/officeDocument/2006/relationships/customXml" Target="../../customXml/item129.xml"/><Relationship Id="rId11" Type="http://schemas.openxmlformats.org/officeDocument/2006/relationships/customXml" Target="../../customXml/item24.xml"/><Relationship Id="rId5" Type="http://schemas.openxmlformats.org/officeDocument/2006/relationships/customXml" Target="../../customXml/item108.xml"/><Relationship Id="rId15" Type="http://schemas.openxmlformats.org/officeDocument/2006/relationships/slide" Target="slide34.xml"/><Relationship Id="rId10" Type="http://schemas.openxmlformats.org/officeDocument/2006/relationships/customXml" Target="../../customXml/item269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244.xml"/><Relationship Id="rId14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4.xml"/><Relationship Id="rId13" Type="http://schemas.openxmlformats.org/officeDocument/2006/relationships/customXml" Target="../../customXml/item379.xml"/><Relationship Id="rId18" Type="http://schemas.openxmlformats.org/officeDocument/2006/relationships/slide" Target="slide2.xml"/><Relationship Id="rId3" Type="http://schemas.openxmlformats.org/officeDocument/2006/relationships/customXml" Target="../../customXml/item369.xml"/><Relationship Id="rId21" Type="http://schemas.openxmlformats.org/officeDocument/2006/relationships/slide" Target="slide13.xml"/><Relationship Id="rId7" Type="http://schemas.openxmlformats.org/officeDocument/2006/relationships/customXml" Target="../../customXml/item373.xml"/><Relationship Id="rId12" Type="http://schemas.openxmlformats.org/officeDocument/2006/relationships/customXml" Target="../../customXml/item378.xml"/><Relationship Id="rId17" Type="http://schemas.openxmlformats.org/officeDocument/2006/relationships/slideLayout" Target="../slideLayouts/slideLayout1.xml"/><Relationship Id="rId25" Type="http://schemas.openxmlformats.org/officeDocument/2006/relationships/slide" Target="slide15.xml"/><Relationship Id="rId2" Type="http://schemas.openxmlformats.org/officeDocument/2006/relationships/customXml" Target="../../customXml/item368.xml"/><Relationship Id="rId16" Type="http://schemas.openxmlformats.org/officeDocument/2006/relationships/customXml" Target="../../customXml/item382.xml"/><Relationship Id="rId20" Type="http://schemas.openxmlformats.org/officeDocument/2006/relationships/slide" Target="slide9.xml"/><Relationship Id="rId1" Type="http://schemas.openxmlformats.org/officeDocument/2006/relationships/customXml" Target="../../customXml/item367.xml"/><Relationship Id="rId6" Type="http://schemas.openxmlformats.org/officeDocument/2006/relationships/customXml" Target="../../customXml/item371.xml"/><Relationship Id="rId11" Type="http://schemas.openxmlformats.org/officeDocument/2006/relationships/customXml" Target="../../customXml/item376.xml"/><Relationship Id="rId24" Type="http://schemas.openxmlformats.org/officeDocument/2006/relationships/slide" Target="slide1.xml"/><Relationship Id="rId5" Type="http://schemas.openxmlformats.org/officeDocument/2006/relationships/customXml" Target="../../customXml/item372.xml"/><Relationship Id="rId15" Type="http://schemas.openxmlformats.org/officeDocument/2006/relationships/customXml" Target="../../customXml/item381.xml"/><Relationship Id="rId23" Type="http://schemas.openxmlformats.org/officeDocument/2006/relationships/slide" Target="slide5.xml"/><Relationship Id="rId10" Type="http://schemas.openxmlformats.org/officeDocument/2006/relationships/customXml" Target="../../customXml/item377.xml"/><Relationship Id="rId19" Type="http://schemas.openxmlformats.org/officeDocument/2006/relationships/slide" Target="slide6.xml"/><Relationship Id="rId4" Type="http://schemas.openxmlformats.org/officeDocument/2006/relationships/customXml" Target="../../customXml/item370.xml"/><Relationship Id="rId9" Type="http://schemas.openxmlformats.org/officeDocument/2006/relationships/customXml" Target="../../customXml/item375.xml"/><Relationship Id="rId14" Type="http://schemas.openxmlformats.org/officeDocument/2006/relationships/customXml" Target="../../customXml/item380.xml"/><Relationship Id="rId22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0.xml"/><Relationship Id="rId13" Type="http://schemas.openxmlformats.org/officeDocument/2006/relationships/customXml" Target="../../customXml/item395.xml"/><Relationship Id="rId18" Type="http://schemas.openxmlformats.org/officeDocument/2006/relationships/slide" Target="slide2.xml"/><Relationship Id="rId3" Type="http://schemas.openxmlformats.org/officeDocument/2006/relationships/customXml" Target="../../customXml/item385.xml"/><Relationship Id="rId21" Type="http://schemas.openxmlformats.org/officeDocument/2006/relationships/slide" Target="slide13.xml"/><Relationship Id="rId7" Type="http://schemas.openxmlformats.org/officeDocument/2006/relationships/customXml" Target="../../customXml/item389.xml"/><Relationship Id="rId12" Type="http://schemas.openxmlformats.org/officeDocument/2006/relationships/customXml" Target="../../customXml/item394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384.xml"/><Relationship Id="rId16" Type="http://schemas.openxmlformats.org/officeDocument/2006/relationships/customXml" Target="../../customXml/item398.xml"/><Relationship Id="rId20" Type="http://schemas.openxmlformats.org/officeDocument/2006/relationships/slide" Target="slide9.xml"/><Relationship Id="rId1" Type="http://schemas.openxmlformats.org/officeDocument/2006/relationships/customXml" Target="../../customXml/item383.xml"/><Relationship Id="rId6" Type="http://schemas.openxmlformats.org/officeDocument/2006/relationships/customXml" Target="../../customXml/item388.xml"/><Relationship Id="rId11" Type="http://schemas.openxmlformats.org/officeDocument/2006/relationships/customXml" Target="../../customXml/item393.xml"/><Relationship Id="rId24" Type="http://schemas.openxmlformats.org/officeDocument/2006/relationships/slide" Target="slide15.xml"/><Relationship Id="rId5" Type="http://schemas.openxmlformats.org/officeDocument/2006/relationships/customXml" Target="../../customXml/item387.xml"/><Relationship Id="rId15" Type="http://schemas.openxmlformats.org/officeDocument/2006/relationships/customXml" Target="../../customXml/item397.xml"/><Relationship Id="rId23" Type="http://schemas.openxmlformats.org/officeDocument/2006/relationships/slide" Target="slide1.xml"/><Relationship Id="rId10" Type="http://schemas.openxmlformats.org/officeDocument/2006/relationships/customXml" Target="../../customXml/item392.xml"/><Relationship Id="rId19" Type="http://schemas.openxmlformats.org/officeDocument/2006/relationships/slide" Target="slide6.xml"/><Relationship Id="rId4" Type="http://schemas.openxmlformats.org/officeDocument/2006/relationships/customXml" Target="../../customXml/item386.xml"/><Relationship Id="rId9" Type="http://schemas.openxmlformats.org/officeDocument/2006/relationships/customXml" Target="../../customXml/item391.xml"/><Relationship Id="rId14" Type="http://schemas.openxmlformats.org/officeDocument/2006/relationships/customXml" Target="../../customXml/item396.xml"/><Relationship Id="rId22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7.xml"/><Relationship Id="rId13" Type="http://schemas.openxmlformats.org/officeDocument/2006/relationships/customXml" Target="../../customXml/item62.xml"/><Relationship Id="rId18" Type="http://schemas.openxmlformats.org/officeDocument/2006/relationships/slide" Target="slide3.xml"/><Relationship Id="rId3" Type="http://schemas.openxmlformats.org/officeDocument/2006/relationships/customXml" Target="../../customXml/item81.xml"/><Relationship Id="rId21" Type="http://schemas.openxmlformats.org/officeDocument/2006/relationships/slide" Target="slide13.xml"/><Relationship Id="rId7" Type="http://schemas.openxmlformats.org/officeDocument/2006/relationships/customXml" Target="../../customXml/item234.xml"/><Relationship Id="rId12" Type="http://schemas.openxmlformats.org/officeDocument/2006/relationships/customXml" Target="../../customXml/item323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298.xml"/><Relationship Id="rId16" Type="http://schemas.openxmlformats.org/officeDocument/2006/relationships/customXml" Target="../../customXml/item147.xml"/><Relationship Id="rId20" Type="http://schemas.openxmlformats.org/officeDocument/2006/relationships/slide" Target="slide9.xml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233.xml"/><Relationship Id="rId11" Type="http://schemas.openxmlformats.org/officeDocument/2006/relationships/customXml" Target="../../customXml/item263.xml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127.xml"/><Relationship Id="rId23" Type="http://schemas.openxmlformats.org/officeDocument/2006/relationships/slide" Target="slide1.xml"/><Relationship Id="rId10" Type="http://schemas.openxmlformats.org/officeDocument/2006/relationships/customXml" Target="../../customXml/item236.xml"/><Relationship Id="rId19" Type="http://schemas.openxmlformats.org/officeDocument/2006/relationships/slide" Target="slide2.xml"/><Relationship Id="rId4" Type="http://schemas.openxmlformats.org/officeDocument/2006/relationships/customXml" Target="../../customXml/item210.xml"/><Relationship Id="rId9" Type="http://schemas.openxmlformats.org/officeDocument/2006/relationships/customXml" Target="../../customXml/item248.xml"/><Relationship Id="rId14" Type="http://schemas.openxmlformats.org/officeDocument/2006/relationships/customXml" Target="../../customXml/item345.xml"/><Relationship Id="rId22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6.xml"/><Relationship Id="rId13" Type="http://schemas.openxmlformats.org/officeDocument/2006/relationships/customXml" Target="../../customXml/item411.xml"/><Relationship Id="rId18" Type="http://schemas.openxmlformats.org/officeDocument/2006/relationships/slide" Target="slide3.xml"/><Relationship Id="rId3" Type="http://schemas.openxmlformats.org/officeDocument/2006/relationships/customXml" Target="../../customXml/item401.xml"/><Relationship Id="rId21" Type="http://schemas.openxmlformats.org/officeDocument/2006/relationships/slide" Target="slide13.xml"/><Relationship Id="rId7" Type="http://schemas.openxmlformats.org/officeDocument/2006/relationships/customXml" Target="../../customXml/item405.xml"/><Relationship Id="rId12" Type="http://schemas.openxmlformats.org/officeDocument/2006/relationships/customXml" Target="../../customXml/item410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400.xml"/><Relationship Id="rId16" Type="http://schemas.openxmlformats.org/officeDocument/2006/relationships/customXml" Target="../../customXml/item414.xml"/><Relationship Id="rId20" Type="http://schemas.openxmlformats.org/officeDocument/2006/relationships/slide" Target="slide9.xml"/><Relationship Id="rId1" Type="http://schemas.openxmlformats.org/officeDocument/2006/relationships/customXml" Target="../../customXml/item399.xml"/><Relationship Id="rId6" Type="http://schemas.openxmlformats.org/officeDocument/2006/relationships/customXml" Target="../../customXml/item404.xml"/><Relationship Id="rId11" Type="http://schemas.openxmlformats.org/officeDocument/2006/relationships/customXml" Target="../../customXml/item408.xml"/><Relationship Id="rId24" Type="http://schemas.openxmlformats.org/officeDocument/2006/relationships/slide" Target="slide15.xml"/><Relationship Id="rId5" Type="http://schemas.openxmlformats.org/officeDocument/2006/relationships/customXml" Target="../../customXml/item403.xml"/><Relationship Id="rId15" Type="http://schemas.openxmlformats.org/officeDocument/2006/relationships/customXml" Target="../../customXml/item413.xml"/><Relationship Id="rId23" Type="http://schemas.openxmlformats.org/officeDocument/2006/relationships/slide" Target="slide1.xml"/><Relationship Id="rId10" Type="http://schemas.openxmlformats.org/officeDocument/2006/relationships/customXml" Target="../../customXml/item409.xml"/><Relationship Id="rId19" Type="http://schemas.openxmlformats.org/officeDocument/2006/relationships/slide" Target="slide2.xml"/><Relationship Id="rId4" Type="http://schemas.openxmlformats.org/officeDocument/2006/relationships/customXml" Target="../../customXml/item402.xml"/><Relationship Id="rId9" Type="http://schemas.openxmlformats.org/officeDocument/2006/relationships/customXml" Target="../../customXml/item407.xml"/><Relationship Id="rId14" Type="http://schemas.openxmlformats.org/officeDocument/2006/relationships/customXml" Target="../../customXml/item412.xml"/><Relationship Id="rId22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2.xml"/><Relationship Id="rId13" Type="http://schemas.openxmlformats.org/officeDocument/2006/relationships/customXml" Target="../../customXml/item427.xml"/><Relationship Id="rId18" Type="http://schemas.openxmlformats.org/officeDocument/2006/relationships/slide" Target="slide3.xml"/><Relationship Id="rId3" Type="http://schemas.openxmlformats.org/officeDocument/2006/relationships/customXml" Target="../../customXml/item417.xml"/><Relationship Id="rId21" Type="http://schemas.openxmlformats.org/officeDocument/2006/relationships/slide" Target="slide13.xml"/><Relationship Id="rId7" Type="http://schemas.openxmlformats.org/officeDocument/2006/relationships/customXml" Target="../../customXml/item421.xml"/><Relationship Id="rId12" Type="http://schemas.openxmlformats.org/officeDocument/2006/relationships/customXml" Target="../../customXml/item426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416.xml"/><Relationship Id="rId16" Type="http://schemas.openxmlformats.org/officeDocument/2006/relationships/customXml" Target="../../customXml/item430.xml"/><Relationship Id="rId20" Type="http://schemas.openxmlformats.org/officeDocument/2006/relationships/slide" Target="slide9.xml"/><Relationship Id="rId1" Type="http://schemas.openxmlformats.org/officeDocument/2006/relationships/customXml" Target="../../customXml/item415.xml"/><Relationship Id="rId6" Type="http://schemas.openxmlformats.org/officeDocument/2006/relationships/customXml" Target="../../customXml/item419.xml"/><Relationship Id="rId11" Type="http://schemas.openxmlformats.org/officeDocument/2006/relationships/customXml" Target="../../customXml/item424.xml"/><Relationship Id="rId5" Type="http://schemas.openxmlformats.org/officeDocument/2006/relationships/customXml" Target="../../customXml/item420.xml"/><Relationship Id="rId15" Type="http://schemas.openxmlformats.org/officeDocument/2006/relationships/customXml" Target="../../customXml/item429.xml"/><Relationship Id="rId10" Type="http://schemas.openxmlformats.org/officeDocument/2006/relationships/customXml" Target="../../customXml/item425.xml"/><Relationship Id="rId19" Type="http://schemas.openxmlformats.org/officeDocument/2006/relationships/slide" Target="slide2.xml"/><Relationship Id="rId4" Type="http://schemas.openxmlformats.org/officeDocument/2006/relationships/customXml" Target="../../customXml/item418.xml"/><Relationship Id="rId9" Type="http://schemas.openxmlformats.org/officeDocument/2006/relationships/customXml" Target="../../customXml/item423.xml"/><Relationship Id="rId14" Type="http://schemas.openxmlformats.org/officeDocument/2006/relationships/customXml" Target="../../customXml/item428.xml"/><Relationship Id="rId22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32.xml"/><Relationship Id="rId18" Type="http://schemas.openxmlformats.org/officeDocument/2006/relationships/slide" Target="slide3.xml"/><Relationship Id="rId3" Type="http://schemas.openxmlformats.org/officeDocument/2006/relationships/customXml" Target="../../customXml/item41.xml"/><Relationship Id="rId21" Type="http://schemas.openxmlformats.org/officeDocument/2006/relationships/slide" Target="slide13.xml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309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271.xml"/><Relationship Id="rId16" Type="http://schemas.openxmlformats.org/officeDocument/2006/relationships/customXml" Target="../../customXml/item327.xml"/><Relationship Id="rId20" Type="http://schemas.openxmlformats.org/officeDocument/2006/relationships/slide" Target="slide6.xml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299.xml"/><Relationship Id="rId5" Type="http://schemas.openxmlformats.org/officeDocument/2006/relationships/customXml" Target="../../customXml/item349.xml"/><Relationship Id="rId15" Type="http://schemas.openxmlformats.org/officeDocument/2006/relationships/customXml" Target="../../customXml/item94.xml"/><Relationship Id="rId23" Type="http://schemas.openxmlformats.org/officeDocument/2006/relationships/slide" Target="slide1.xml"/><Relationship Id="rId10" Type="http://schemas.openxmlformats.org/officeDocument/2006/relationships/customXml" Target="../../customXml/item18.xml"/><Relationship Id="rId19" Type="http://schemas.openxmlformats.org/officeDocument/2006/relationships/slide" Target="slide2.xml"/><Relationship Id="rId4" Type="http://schemas.openxmlformats.org/officeDocument/2006/relationships/customXml" Target="../../customXml/item308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310.xml"/><Relationship Id="rId22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hlinkClick r:id="rId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3641216" y="3227153"/>
            <a:ext cx="1971644" cy="60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Dine In</a:t>
            </a:r>
            <a:endParaRPr lang="en-US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7" name="Content">
            <a:hlinkClick r:id="rId8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799634" y="3227152"/>
            <a:ext cx="1942290" cy="6023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Take Away!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4"/>
            </p:custDataLst>
          </p:nvPr>
        </p:nvSpPr>
        <p:spPr>
          <a:xfrm>
            <a:off x="4036979" y="1970070"/>
            <a:ext cx="4620638" cy="72327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4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Place Your Order </a:t>
            </a:r>
          </a:p>
        </p:txBody>
      </p:sp>
      <p:sp>
        <p:nvSpPr>
          <p:cNvPr id="19" name="Content"/>
          <p:cNvSpPr txBox="1"/>
          <p:nvPr>
            <p:custDataLst>
              <p:custData r:id="rId5"/>
            </p:custDataLst>
          </p:nvPr>
        </p:nvSpPr>
        <p:spPr>
          <a:xfrm>
            <a:off x="638576" y="718984"/>
            <a:ext cx="10914847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Restaurant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7512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34117" y="1090583"/>
            <a:ext cx="4229671" cy="4549970"/>
            <a:chOff x="627751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7751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Mineral Water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250ml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500 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Tea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Kashmiri Tea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100" kern="0" dirty="0" smtClean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4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2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3573" y="1122363"/>
            <a:ext cx="3929465" cy="302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rgbClr val="232323"/>
                </a:solidFill>
                <a:latin typeface="Segoe"/>
              </a:rPr>
              <a:t>Mineral </a:t>
            </a:r>
            <a:r>
              <a:rPr lang="en-US" sz="1100" kern="0" dirty="0" smtClean="0">
                <a:solidFill>
                  <a:srgbClr val="232323"/>
                </a:solidFill>
                <a:latin typeface="Segoe"/>
              </a:rPr>
              <a:t>Water			1 	100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34117" y="1082345"/>
            <a:ext cx="4229671" cy="4549970"/>
            <a:chOff x="627751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7751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Mineral Water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250ml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500 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Tea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Kashmiri Tea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100" kern="0" dirty="0" smtClean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4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2" action="ppaction://hlinksldjump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rgbClr val="232323"/>
                </a:solidFill>
                <a:latin typeface="Segoe"/>
              </a:rPr>
              <a:t>Mineral Water			1 	100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34117" y="1082345"/>
            <a:ext cx="4229671" cy="4549970"/>
            <a:chOff x="627751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7751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Mineral Water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250ml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500 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Tea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Kashmiri Tea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100" kern="0" dirty="0" smtClean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4992905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</a:t>
            </a:r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	  </a:t>
            </a:r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100rs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2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5" y="1094314"/>
            <a:ext cx="6056009" cy="4545868"/>
            <a:chOff x="3095281" y="2709250"/>
            <a:chExt cx="3496018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095281" y="3135144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39814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18414" y="3168324"/>
            <a:ext cx="1826362" cy="518257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Mango Shake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Banana Shake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Pineapple</a:t>
              </a:r>
              <a:r>
                <a:rPr kumimoji="0" lang="en-GB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Shake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baseline="0" dirty="0" smtClean="0">
                  <a:solidFill>
                    <a:srgbClr val="232323"/>
                  </a:solidFill>
                  <a:latin typeface="Segoe"/>
                </a:rPr>
                <a:t>Apple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 Juice </a:t>
              </a:r>
              <a:br>
                <a:rPr lang="en-GB" sz="1100" kern="0" dirty="0" smtClean="0">
                  <a:solidFill>
                    <a:srgbClr val="232323"/>
                  </a:solidFill>
                  <a:latin typeface="Segoe"/>
                </a:rPr>
              </a:b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Orange Juice </a:t>
              </a:r>
              <a:br>
                <a:rPr lang="en-GB" sz="1100" kern="0" dirty="0" smtClean="0">
                  <a:solidFill>
                    <a:srgbClr val="232323"/>
                  </a:solidFill>
                  <a:latin typeface="Segoe"/>
                </a:rPr>
              </a:br>
              <a:r>
                <a:rPr lang="en-GB" sz="1100" kern="0" dirty="0" err="1" smtClean="0">
                  <a:solidFill>
                    <a:srgbClr val="232323"/>
                  </a:solidFill>
                  <a:latin typeface="Segoe"/>
                </a:rPr>
                <a:t>Choclate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lang="en-GB" sz="1100" kern="0" dirty="0" err="1" smtClean="0">
                  <a:solidFill>
                    <a:srgbClr val="232323"/>
                  </a:solidFill>
                  <a:latin typeface="Segoe"/>
                </a:rPr>
                <a:t>Icecream</a:t>
              </a:r>
              <a:endParaRPr lang="en-GB" sz="1100" kern="0" dirty="0" smtClean="0">
                <a:solidFill>
                  <a:srgbClr val="232323"/>
                </a:solidFill>
                <a:latin typeface="Segoe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Vanila</a:t>
              </a:r>
              <a:r>
                <a:rPr kumimoji="0" lang="en-GB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</a:t>
              </a:r>
              <a:r>
                <a:rPr kumimoji="0" lang="en-GB" sz="11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Icecream</a:t>
              </a:r>
              <a:endParaRPr kumimoji="0" lang="en-GB" sz="1100" b="0" i="0" u="none" strike="noStrike" kern="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2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>
            <a:hlinkClick r:id="rId20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0" action="ppaction://hlinksldjump"/>
              </a:rPr>
              <a:t>Add</a:t>
            </a:r>
            <a:r>
              <a:rPr lang="en-GB" sz="1200" dirty="0" smtClean="0">
                <a:latin typeface="Segoe UI" pitchFamily="34" charset="0"/>
                <a:cs typeface="Segoe UI" pitchFamily="34" charset="0"/>
              </a:rPr>
              <a:t>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1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hlinkClick r:id="rId20" action="ppaction://hlinksldjump"/>
          </p:cNvPr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latin typeface="Segoe"/>
                <a:hlinkClick r:id="rId20" action="ppaction://hlinksldjump"/>
              </a:rPr>
              <a:t>Chicken Spicy Burger</a:t>
            </a:r>
            <a:endParaRPr lang="en-GB" sz="1100" kern="0" noProof="0" dirty="0" smtClean="0">
              <a:latin typeface="Segoe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1" action="ppaction://hlinksldjump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2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Content"/>
          <p:cNvSpPr/>
          <p:nvPr/>
        </p:nvSpPr>
        <p:spPr bwMode="auto">
          <a:xfrm>
            <a:off x="6700723" y="1093893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Burger		1	250</a:t>
            </a:r>
            <a:endParaRPr kumimoji="0" lang="en-US" sz="11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0" action="ppaction://hlinksldjump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1" action="ppaction://hlinksldjump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2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94715" y="1546139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Content"/>
          <p:cNvSpPr/>
          <p:nvPr/>
        </p:nvSpPr>
        <p:spPr bwMode="auto">
          <a:xfrm>
            <a:off x="6700723" y="1093893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rgbClr val="232323"/>
                </a:solidFill>
                <a:latin typeface="Segoe"/>
              </a:rPr>
              <a:t>Chicken </a:t>
            </a:r>
            <a:r>
              <a:rPr lang="en-US" sz="1100" kern="0" dirty="0" smtClean="0">
                <a:solidFill>
                  <a:srgbClr val="232323"/>
                </a:solidFill>
                <a:latin typeface="Segoe"/>
              </a:rPr>
              <a:t>Burger 		1	250</a:t>
            </a:r>
            <a:endParaRPr lang="en-US" sz="1100" kern="0" dirty="0">
              <a:solidFill>
                <a:srgbClr val="232323"/>
              </a:solidFill>
              <a:latin typeface="Segoe"/>
            </a:endParaRP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Chicken Spicy </a:t>
            </a:r>
            <a:r>
              <a:rPr lang="en-GB" sz="1100" kern="0" dirty="0" smtClean="0">
                <a:solidFill>
                  <a:srgbClr val="232323"/>
                </a:solidFill>
                <a:latin typeface="Segoe"/>
              </a:rPr>
              <a:t>Burger		1	300</a:t>
            </a:r>
            <a:endParaRPr lang="en-GB" sz="1100" kern="0" dirty="0">
              <a:solidFill>
                <a:srgbClr val="232323"/>
              </a:solidFill>
              <a:latin typeface="Segoe"/>
            </a:endParaRP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1100" kern="0" dirty="0">
              <a:solidFill>
                <a:srgbClr val="23232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9307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5454250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Total Amount</a:t>
            </a: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:  	   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550rs/=</a:t>
            </a:r>
            <a:endParaRPr lang="en-US" sz="3600" b="1" dirty="0" smtClean="0">
              <a:solidFill>
                <a:srgbClr val="000000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0" action="ppaction://hlinksldjump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1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94715" y="1546139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Content"/>
          <p:cNvSpPr/>
          <p:nvPr/>
        </p:nvSpPr>
        <p:spPr bwMode="auto">
          <a:xfrm>
            <a:off x="6700723" y="1093893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rgbClr val="232323"/>
                </a:solidFill>
                <a:latin typeface="Segoe"/>
              </a:rPr>
              <a:t>Chicken </a:t>
            </a:r>
            <a:r>
              <a:rPr lang="en-US" sz="1100" kern="0" dirty="0" smtClean="0">
                <a:solidFill>
                  <a:srgbClr val="232323"/>
                </a:solidFill>
                <a:latin typeface="Segoe"/>
              </a:rPr>
              <a:t>Burger 		1	250</a:t>
            </a:r>
            <a:endParaRPr lang="en-US" sz="1100" kern="0" dirty="0">
              <a:solidFill>
                <a:srgbClr val="232323"/>
              </a:solidFill>
              <a:latin typeface="Segoe"/>
            </a:endParaRP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Chicken Spicy </a:t>
            </a:r>
            <a:r>
              <a:rPr lang="en-GB" sz="1100" kern="0" dirty="0" smtClean="0">
                <a:solidFill>
                  <a:srgbClr val="232323"/>
                </a:solidFill>
                <a:latin typeface="Segoe"/>
              </a:rPr>
              <a:t>Burger		1	300</a:t>
            </a:r>
            <a:endParaRPr lang="en-GB" sz="1100" kern="0" dirty="0">
              <a:solidFill>
                <a:srgbClr val="232323"/>
              </a:solidFill>
              <a:latin typeface="Segoe"/>
            </a:endParaRP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1100" kern="0" dirty="0">
              <a:solidFill>
                <a:srgbClr val="23232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330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Burger		1 	250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>
            <a:hlinkClick r:id="rId20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</a:t>
            </a:r>
            <a:r>
              <a:rPr lang="en-GB" sz="1200" dirty="0" smtClean="0">
                <a:latin typeface="Segoe UI" pitchFamily="34" charset="0"/>
                <a:cs typeface="Segoe UI" pitchFamily="34" charset="0"/>
              </a:rPr>
              <a:t>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1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94715" y="1546139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0" action="ppaction://hlinksldjump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1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82992" y="1522693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82992" y="1874383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Content"/>
          <p:cNvSpPr/>
          <p:nvPr/>
        </p:nvSpPr>
        <p:spPr bwMode="auto">
          <a:xfrm>
            <a:off x="6700723" y="1093893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rgbClr val="232323"/>
                </a:solidFill>
                <a:latin typeface="Segoe"/>
              </a:rPr>
              <a:t>Chicken Burger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Chicken Cheese </a:t>
            </a:r>
            <a:r>
              <a:rPr lang="en-GB" sz="1100" kern="0" dirty="0" smtClean="0">
                <a:solidFill>
                  <a:srgbClr val="232323"/>
                </a:solidFill>
                <a:latin typeface="Segoe"/>
              </a:rPr>
              <a:t>Burger</a:t>
            </a:r>
            <a:endParaRPr lang="en-US" sz="1100" kern="0" dirty="0">
              <a:solidFill>
                <a:srgbClr val="23232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0211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53573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  <a:hlinkClick r:id="rId20" action="ppaction://hlinksldjump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  <a:hlinkClick r:id="rId20" action="ppaction://hlinksldjump"/>
              </a:rPr>
              <a:t> Burger</a:t>
            </a:r>
            <a:endParaRPr kumimoji="0" lang="en-US" sz="1100" b="0" i="0" u="none" strike="noStrike" kern="0" cap="none" spc="0" normalizeH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1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0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82992" y="1522693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82992" y="1874383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0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94715" y="1522693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94715" y="1874383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94714" y="2226075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Content"/>
          <p:cNvSpPr/>
          <p:nvPr/>
        </p:nvSpPr>
        <p:spPr bwMode="auto">
          <a:xfrm>
            <a:off x="6700723" y="1093893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</p:txBody>
      </p:sp>
    </p:spTree>
    <p:extLst>
      <p:ext uri="{BB962C8B-B14F-4D97-AF65-F5344CB8AC3E}">
        <p14:creationId xmlns:p14="http://schemas.microsoft.com/office/powerpoint/2010/main" val="40592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0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94715" y="1522693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94715" y="1874383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94714" y="2226075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0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94715" y="1534416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82992" y="1886106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82991" y="2237798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82992" y="2589488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Content"/>
          <p:cNvSpPr/>
          <p:nvPr/>
        </p:nvSpPr>
        <p:spPr bwMode="auto">
          <a:xfrm>
            <a:off x="6700723" y="1093893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rgbClr val="232323"/>
                </a:solidFill>
                <a:latin typeface="Segoe"/>
              </a:rPr>
              <a:t>Chicken Burger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Chicken Cheese Burger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Mega Zinger Burger</a:t>
            </a:r>
            <a:endParaRPr lang="en-US" sz="1100" kern="0" dirty="0">
              <a:solidFill>
                <a:srgbClr val="23232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686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6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7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11446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43845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"/>
                <a:ea typeface="+mn-ea"/>
                <a:cs typeface="+mn-cs"/>
              </a:rPr>
              <a:t>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Chicken Spicy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</a:t>
            </a:r>
            <a:r>
              <a:rPr kumimoji="0" lang="en-GB" sz="1100" b="0" i="0" u="none" strike="noStrike" kern="0" cap="none" spc="0" normalizeH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Cheese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baseline="0" noProof="0" dirty="0" smtClean="0">
                <a:solidFill>
                  <a:srgbClr val="232323"/>
                </a:solidFill>
                <a:latin typeface="Segoe"/>
              </a:rPr>
              <a:t>Zinger Burger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0" noProof="0" dirty="0" smtClean="0">
                <a:solidFill>
                  <a:srgbClr val="232323"/>
                </a:solidFill>
                <a:latin typeface="Segoe"/>
              </a:rPr>
              <a:t>Mega Zinger Burger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4" name="Content"/>
          <p:cNvSpPr/>
          <p:nvPr>
            <p:custDataLst>
              <p:custData r:id="rId10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3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4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0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94715" y="1534416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82992" y="1886106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82991" y="2237798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82992" y="2589488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8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41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42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Chicken </a:t>
              </a:r>
              <a:r>
                <a:rPr lang="en-US" sz="1100" kern="0" dirty="0" err="1" smtClean="0">
                  <a:solidFill>
                    <a:srgbClr val="232323"/>
                  </a:solidFill>
                  <a:latin typeface="Segoe"/>
                </a:rPr>
                <a:t>Chatni</a:t>
              </a:r>
              <a:r>
                <a:rPr lang="en-US" sz="1100" kern="0" dirty="0" smtClean="0">
                  <a:solidFill>
                    <a:srgbClr val="232323"/>
                  </a:solidFill>
                  <a:latin typeface="Segoe"/>
                </a:rPr>
                <a:t> Roll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Spicy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Cheese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Zinger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Mega Zinger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3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4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hlinkClick r:id="rId22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94714" y="1499246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Club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Simple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Chicken</a:t>
              </a:r>
              <a:r>
                <a:rPr kumimoji="0" lang="en-GB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baseline="0" dirty="0" smtClean="0">
                  <a:solidFill>
                    <a:srgbClr val="232323"/>
                  </a:solidFill>
                  <a:latin typeface="Segoe"/>
                </a:rPr>
                <a:t>Mayo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 Sandwich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2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34117" y="1082345"/>
            <a:ext cx="4229671" cy="4549970"/>
            <a:chOff x="627751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7751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Mineral Water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250ml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500 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Tea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Kashmiri Tea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100" kern="0" dirty="0" smtClean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4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hlinkClick r:id="rId22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4714" y="117100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5" y="1094314"/>
            <a:ext cx="6056009" cy="4545868"/>
            <a:chOff x="3095281" y="2709250"/>
            <a:chExt cx="3496018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095281" y="3135144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39814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18414" y="3168324"/>
            <a:ext cx="1826362" cy="518257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Mango Shake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Banana Shake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Pineapple</a:t>
              </a:r>
              <a:r>
                <a:rPr kumimoji="0" lang="en-GB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Shake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baseline="0" dirty="0" smtClean="0">
                  <a:solidFill>
                    <a:srgbClr val="232323"/>
                  </a:solidFill>
                  <a:latin typeface="Segoe"/>
                </a:rPr>
                <a:t>Apple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 Juice </a:t>
              </a:r>
              <a:br>
                <a:rPr lang="en-GB" sz="1100" kern="0" dirty="0" smtClean="0">
                  <a:solidFill>
                    <a:srgbClr val="232323"/>
                  </a:solidFill>
                  <a:latin typeface="Segoe"/>
                </a:rPr>
              </a:b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Orange Juice </a:t>
              </a:r>
              <a:br>
                <a:rPr lang="en-GB" sz="1100" kern="0" dirty="0" smtClean="0">
                  <a:solidFill>
                    <a:srgbClr val="232323"/>
                  </a:solidFill>
                  <a:latin typeface="Segoe"/>
                </a:rPr>
              </a:br>
              <a:r>
                <a:rPr lang="en-GB" sz="1100" kern="0" dirty="0" err="1" smtClean="0">
                  <a:solidFill>
                    <a:srgbClr val="232323"/>
                  </a:solidFill>
                  <a:latin typeface="Segoe"/>
                </a:rPr>
                <a:t>Choclate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lang="en-GB" sz="1100" kern="0" dirty="0" err="1" smtClean="0">
                  <a:solidFill>
                    <a:srgbClr val="232323"/>
                  </a:solidFill>
                  <a:latin typeface="Segoe"/>
                </a:rPr>
                <a:t>Icecream</a:t>
              </a:r>
              <a:endParaRPr lang="en-GB" sz="1100" kern="0" dirty="0" smtClean="0">
                <a:solidFill>
                  <a:srgbClr val="232323"/>
                </a:solidFill>
                <a:latin typeface="Segoe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Vanila</a:t>
              </a:r>
              <a:r>
                <a:rPr kumimoji="0" lang="en-GB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</a:t>
              </a:r>
              <a:r>
                <a:rPr kumimoji="0" lang="en-GB" sz="11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Icecream</a:t>
              </a:r>
              <a:endParaRPr kumimoji="0" lang="en-GB" sz="1100" b="0" i="0" u="none" strike="noStrike" kern="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22" action="ppaction://hlinksldjump"/>
          </p:cNvPr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4714" y="1194448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3159135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Take Away!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39" name="Content"/>
          <p:cNvSpPr/>
          <p:nvPr>
            <p:custDataLst>
              <p:custData r:id="rId5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41" name="List"/>
          <p:cNvGrpSpPr/>
          <p:nvPr>
            <p:custDataLst>
              <p:custData r:id="rId7"/>
              <p:custData r:id="rId8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42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Chicken Burger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Spicy Burger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Cheese Burger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Zinger Burger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Mega Zinger Burger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3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4" name="Content"/>
          <p:cNvSpPr/>
          <p:nvPr>
            <p:custDataLst>
              <p:custData r:id="rId9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1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15" action="ppaction://hlinksldjump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16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16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8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41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42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Chicken </a:t>
              </a:r>
              <a:r>
                <a:rPr lang="en-US" sz="1100" kern="0" dirty="0" err="1" smtClean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Chatni</a:t>
              </a:r>
              <a:r>
                <a:rPr lang="en-US" sz="1100" kern="0" dirty="0" smtClean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 Roll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Spicy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Cheese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Zinger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Mega Zinger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3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4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3159135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Take Away!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8" name="Content"/>
          <p:cNvSpPr txBox="1"/>
          <p:nvPr>
            <p:custDataLst>
              <p:custData r:id="rId4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5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6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7"/>
              <p:custData r:id="rId8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Chicken </a:t>
              </a:r>
              <a:r>
                <a:rPr lang="en-US" sz="1100" kern="0" dirty="0" err="1">
                  <a:solidFill>
                    <a:srgbClr val="232323"/>
                  </a:solidFill>
                  <a:latin typeface="Segoe"/>
                </a:rPr>
                <a:t>Chatni</a:t>
              </a: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 Roll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Spicy Roll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Cheese Roll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Zinger Roll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Mega Zinger Roll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9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0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11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15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3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16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3159135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Take Away!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8" name="Content"/>
          <p:cNvSpPr txBox="1"/>
          <p:nvPr>
            <p:custDataLst>
              <p:custData r:id="rId4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5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6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7"/>
              <p:custData r:id="rId8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Club Sandwich 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Simple Sandwich 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Sandwich 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Mayo Sandwich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9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0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11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2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15" action="ppaction://hlinksldjump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3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16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3159135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Take Away!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8" name="Content"/>
          <p:cNvSpPr txBox="1"/>
          <p:nvPr>
            <p:custDataLst>
              <p:custData r:id="rId4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5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6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sp>
        <p:nvSpPr>
          <p:cNvPr id="39" name="Content"/>
          <p:cNvSpPr/>
          <p:nvPr/>
        </p:nvSpPr>
        <p:spPr bwMode="auto">
          <a:xfrm>
            <a:off x="1953573" y="1082345"/>
            <a:ext cx="4229671" cy="4549970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rgbClr val="232323"/>
                </a:solidFill>
                <a:latin typeface="Segoe"/>
              </a:rPr>
              <a:t>Mineral Water 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Cold Drink 250ml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Cold Drink 500 ml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Tea 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00" kern="0" dirty="0">
                <a:solidFill>
                  <a:srgbClr val="232323"/>
                </a:solidFill>
                <a:latin typeface="Segoe"/>
              </a:rPr>
              <a:t>Kashmiri Tea</a:t>
            </a:r>
          </a:p>
          <a:p>
            <a:pPr lvl="0"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1100" kern="0" dirty="0">
              <a:solidFill>
                <a:srgbClr val="232323"/>
              </a:solidFill>
              <a:latin typeface="Segoe"/>
            </a:endParaRPr>
          </a:p>
        </p:txBody>
      </p:sp>
      <p:sp>
        <p:nvSpPr>
          <p:cNvPr id="41" name="Content"/>
          <p:cNvSpPr/>
          <p:nvPr>
            <p:custDataLst>
              <p:custData r:id="rId7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8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9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13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1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14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5" y="1094314"/>
            <a:ext cx="6056009" cy="4545868"/>
            <a:chOff x="3095281" y="2709250"/>
            <a:chExt cx="3496018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095281" y="3135144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39814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18414" y="3168324"/>
            <a:ext cx="1826362" cy="518257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3159135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Take Away!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8" name="Content"/>
          <p:cNvSpPr txBox="1"/>
          <p:nvPr>
            <p:custDataLst>
              <p:custData r:id="rId4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5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6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7"/>
              <p:custData r:id="rId8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Mango Shake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Banana Shake 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Pineapple Shake</a:t>
              </a: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Apple Juice </a:t>
              </a:r>
              <a:br>
                <a:rPr lang="en-GB" sz="1100" kern="0" dirty="0">
                  <a:solidFill>
                    <a:srgbClr val="232323"/>
                  </a:solidFill>
                  <a:latin typeface="Segoe"/>
                </a:rPr>
              </a:b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Orange Juice </a:t>
              </a:r>
              <a:br>
                <a:rPr lang="en-GB" sz="1100" kern="0" dirty="0">
                  <a:solidFill>
                    <a:srgbClr val="232323"/>
                  </a:solidFill>
                  <a:latin typeface="Segoe"/>
                </a:rPr>
              </a:br>
              <a:r>
                <a:rPr lang="en-GB" sz="1100" kern="0" dirty="0" err="1">
                  <a:solidFill>
                    <a:srgbClr val="232323"/>
                  </a:solidFill>
                  <a:latin typeface="Segoe"/>
                </a:rPr>
                <a:t>Choclate</a:t>
              </a: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lang="en-GB" sz="1100" kern="0" dirty="0" err="1">
                  <a:solidFill>
                    <a:srgbClr val="232323"/>
                  </a:solidFill>
                  <a:latin typeface="Segoe"/>
                </a:rPr>
                <a:t>Icecream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 err="1">
                  <a:solidFill>
                    <a:srgbClr val="232323"/>
                  </a:solidFill>
                  <a:latin typeface="Segoe"/>
                </a:rPr>
                <a:t>Vanila</a:t>
              </a: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 </a:t>
              </a:r>
              <a:r>
                <a:rPr lang="en-GB" sz="1100" kern="0" dirty="0" err="1">
                  <a:solidFill>
                    <a:srgbClr val="232323"/>
                  </a:solidFill>
                  <a:latin typeface="Segoe"/>
                </a:rPr>
                <a:t>Icecream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9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0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11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15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3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37953" y="234462"/>
            <a:ext cx="4316095" cy="5779476"/>
            <a:chOff x="2161590" y="511099"/>
            <a:chExt cx="4316095" cy="3138488"/>
          </a:xfrm>
        </p:grpSpPr>
        <p:sp>
          <p:nvSpPr>
            <p:cNvPr id="9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err="1" smtClean="0">
                  <a:solidFill>
                    <a:srgbClr val="FFFFFF"/>
                  </a:solidFill>
                  <a:latin typeface="Segoe UI"/>
                </a:rPr>
                <a:t>Reciept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0" name="InnerArea"/>
            <p:cNvSpPr/>
            <p:nvPr/>
          </p:nvSpPr>
          <p:spPr>
            <a:xfrm>
              <a:off x="2222671" y="806374"/>
              <a:ext cx="4198168" cy="27632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" name="Content"/>
          <p:cNvSpPr/>
          <p:nvPr>
            <p:custDataLst>
              <p:custData r:id="rId1"/>
            </p:custDataLst>
          </p:nvPr>
        </p:nvSpPr>
        <p:spPr>
          <a:xfrm>
            <a:off x="3999035" y="754760"/>
            <a:ext cx="4198168" cy="51118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GB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Date 7/8/2019</a:t>
            </a:r>
            <a:r>
              <a:rPr lang="en-GB" sz="2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Order No. 123123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400" dirty="0"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Customer Id: 1234143</a:t>
            </a:r>
          </a:p>
          <a:p>
            <a:endParaRPr lang="en-GB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GB" sz="2400" dirty="0" err="1" smtClean="0">
                <a:latin typeface="Segoe UI" pitchFamily="34" charset="0"/>
                <a:cs typeface="Segoe UI" pitchFamily="34" charset="0"/>
              </a:rPr>
              <a:t>Mayoo</a:t>
            </a:r>
            <a:r>
              <a:rPr lang="en-GB" sz="2400" dirty="0" smtClean="0">
                <a:latin typeface="Segoe UI" pitchFamily="34" charset="0"/>
                <a:cs typeface="Segoe UI" pitchFamily="34" charset="0"/>
              </a:rPr>
              <a:t> Roll       2x200=400</a:t>
            </a:r>
            <a:endParaRPr lang="en-GB" sz="2400" dirty="0">
              <a:latin typeface="Segoe UI" pitchFamily="34" charset="0"/>
              <a:cs typeface="Segoe UI" pitchFamily="34" charset="0"/>
            </a:endParaRPr>
          </a:p>
          <a:p>
            <a:endParaRPr lang="en-GB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itchFamily="34" charset="0"/>
                <a:cs typeface="Segoe UI" pitchFamily="34" charset="0"/>
              </a:rPr>
              <a:t>Chicken burger 2x250=500</a:t>
            </a:r>
          </a:p>
          <a:p>
            <a:endParaRPr lang="en-GB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GB" sz="2400" dirty="0" err="1" smtClean="0">
                <a:latin typeface="Segoe UI" pitchFamily="34" charset="0"/>
                <a:cs typeface="Segoe UI" pitchFamily="34" charset="0"/>
              </a:rPr>
              <a:t>Coldrink</a:t>
            </a:r>
            <a:r>
              <a:rPr lang="en-GB" sz="2400" dirty="0" smtClean="0">
                <a:latin typeface="Segoe UI" pitchFamily="34" charset="0"/>
                <a:cs typeface="Segoe UI" pitchFamily="34" charset="0"/>
              </a:rPr>
              <a:t> 250 ml 2x50=100</a:t>
            </a:r>
          </a:p>
          <a:p>
            <a:endParaRPr lang="en-GB" sz="2400" dirty="0">
              <a:latin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itchFamily="34" charset="0"/>
                <a:cs typeface="Segoe UI" pitchFamily="34" charset="0"/>
              </a:rPr>
              <a:t>Bill Amount:  		  1000 </a:t>
            </a:r>
            <a:r>
              <a:rPr lang="en-GB" sz="2400" dirty="0" err="1" smtClean="0">
                <a:latin typeface="Segoe UI" pitchFamily="34" charset="0"/>
                <a:cs typeface="Segoe UI" pitchFamily="34" charset="0"/>
              </a:rPr>
              <a:t>Rs</a:t>
            </a:r>
            <a:endParaRPr lang="en-GB" sz="24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GB" sz="2400" dirty="0">
              <a:latin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itchFamily="34" charset="0"/>
                <a:cs typeface="Segoe UI" pitchFamily="34" charset="0"/>
              </a:rPr>
              <a:t>	     Thankyou 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37953" y="234462"/>
            <a:ext cx="4316095" cy="5779476"/>
            <a:chOff x="2161590" y="511099"/>
            <a:chExt cx="4316095" cy="3138488"/>
          </a:xfrm>
        </p:grpSpPr>
        <p:sp>
          <p:nvSpPr>
            <p:cNvPr id="9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err="1" smtClean="0">
                  <a:solidFill>
                    <a:srgbClr val="FFFFFF"/>
                  </a:solidFill>
                  <a:latin typeface="Segoe UI"/>
                </a:rPr>
                <a:t>Reciept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0" name="InnerArea"/>
            <p:cNvSpPr/>
            <p:nvPr/>
          </p:nvSpPr>
          <p:spPr>
            <a:xfrm>
              <a:off x="2222671" y="806374"/>
              <a:ext cx="4198168" cy="27632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" name="Content"/>
          <p:cNvSpPr/>
          <p:nvPr>
            <p:custDataLst>
              <p:custData r:id="rId1"/>
            </p:custDataLst>
          </p:nvPr>
        </p:nvSpPr>
        <p:spPr>
          <a:xfrm>
            <a:off x="3999035" y="754760"/>
            <a:ext cx="4198168" cy="51118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GB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Date 7/8/2019</a:t>
            </a:r>
            <a:r>
              <a:rPr lang="en-GB" sz="2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Order No. 123123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400" dirty="0"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Customer Id: 1234143</a:t>
            </a:r>
          </a:p>
          <a:p>
            <a:endParaRPr lang="en-GB" sz="2400" dirty="0" smtClean="0">
              <a:latin typeface="Segoe UI" pitchFamily="34" charset="0"/>
              <a:cs typeface="Segoe UI" pitchFamily="34" charset="0"/>
            </a:endParaRPr>
          </a:p>
          <a:p>
            <a:endParaRPr lang="en-GB" sz="2400" dirty="0">
              <a:latin typeface="Segoe UI" pitchFamily="34" charset="0"/>
              <a:cs typeface="Segoe UI" pitchFamily="34" charset="0"/>
            </a:endParaRPr>
          </a:p>
          <a:p>
            <a:r>
              <a:rPr lang="en-GB" sz="2400" dirty="0">
                <a:latin typeface="Segoe UI" pitchFamily="34" charset="0"/>
                <a:cs typeface="Segoe UI" pitchFamily="34" charset="0"/>
              </a:rPr>
              <a:t>Chicken burger 1x250=250</a:t>
            </a:r>
          </a:p>
          <a:p>
            <a:endParaRPr lang="en-GB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itchFamily="34" charset="0"/>
                <a:cs typeface="Segoe UI" pitchFamily="34" charset="0"/>
              </a:rPr>
              <a:t>Chicken Spicy </a:t>
            </a:r>
            <a:r>
              <a:rPr lang="en-GB" sz="2400" dirty="0" smtClean="0">
                <a:latin typeface="Segoe UI" pitchFamily="34" charset="0"/>
                <a:cs typeface="Segoe UI" pitchFamily="34" charset="0"/>
              </a:rPr>
              <a:t>burger </a:t>
            </a:r>
            <a:r>
              <a:rPr lang="en-GB" sz="2400" dirty="0" smtClean="0">
                <a:latin typeface="Segoe UI" pitchFamily="34" charset="0"/>
                <a:cs typeface="Segoe UI" pitchFamily="34" charset="0"/>
              </a:rPr>
              <a:t>			    1x300=250</a:t>
            </a:r>
            <a:endParaRPr lang="en-GB" sz="2400" dirty="0" smtClean="0">
              <a:latin typeface="Segoe UI" pitchFamily="34" charset="0"/>
              <a:cs typeface="Segoe UI" pitchFamily="34" charset="0"/>
            </a:endParaRPr>
          </a:p>
          <a:p>
            <a:endParaRPr lang="en-GB" sz="2400" dirty="0" smtClean="0">
              <a:latin typeface="Segoe UI" pitchFamily="34" charset="0"/>
              <a:cs typeface="Segoe UI" pitchFamily="34" charset="0"/>
            </a:endParaRPr>
          </a:p>
          <a:p>
            <a:endParaRPr lang="en-GB" sz="2400" dirty="0">
              <a:latin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itchFamily="34" charset="0"/>
                <a:cs typeface="Segoe UI" pitchFamily="34" charset="0"/>
              </a:rPr>
              <a:t>Bill Amount:  		  </a:t>
            </a:r>
            <a:r>
              <a:rPr lang="en-GB" sz="2400" dirty="0" smtClean="0">
                <a:latin typeface="Segoe UI" pitchFamily="34" charset="0"/>
                <a:cs typeface="Segoe UI" pitchFamily="34" charset="0"/>
              </a:rPr>
              <a:t>550rs</a:t>
            </a:r>
            <a:endParaRPr lang="en-GB" sz="24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GB" sz="2400" dirty="0">
              <a:latin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itchFamily="34" charset="0"/>
                <a:cs typeface="Segoe UI" pitchFamily="34" charset="0"/>
              </a:rPr>
              <a:t>	     Thankyou 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1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8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41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42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Chicken </a:t>
              </a:r>
              <a:r>
                <a:rPr lang="en-US" sz="1100" kern="0" dirty="0" err="1" smtClean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Chatni</a:t>
              </a:r>
              <a:r>
                <a:rPr lang="en-US" sz="1100" kern="0" dirty="0" smtClean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 Roll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Spicy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Cheese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Zinger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Mega Zinger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3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4" name="Content">
            <a:hlinkClick r:id="rId23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Add</a:t>
            </a:r>
            <a:r>
              <a:rPr lang="en-GB" sz="1200" dirty="0" smtClean="0">
                <a:latin typeface="Segoe UI" pitchFamily="34" charset="0"/>
                <a:cs typeface="Segoe UI" pitchFamily="34" charset="0"/>
              </a:rPr>
              <a:t>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4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hlinkClick r:id="rId25" action="ppaction://hlinksldjump"/>
          </p:cNvPr>
          <p:cNvSpPr txBox="1"/>
          <p:nvPr/>
        </p:nvSpPr>
        <p:spPr>
          <a:xfrm>
            <a:off x="2002952" y="112981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8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Chicken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Chatni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Roll 		1 	200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41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42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Chicken </a:t>
              </a:r>
              <a:r>
                <a:rPr lang="en-US" sz="1100" kern="0" dirty="0" err="1" smtClean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Chatni</a:t>
              </a:r>
              <a:r>
                <a:rPr lang="en-US" sz="1100" kern="0" dirty="0" smtClean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 Roll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Spicy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Chicken Cheese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Zinger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GB" sz="1100" kern="0" dirty="0">
                <a:solidFill>
                  <a:srgbClr val="232323"/>
                </a:solidFill>
                <a:latin typeface="Segoe"/>
              </a:endParaRPr>
            </a:p>
            <a:p>
              <a:pPr lvl="0"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100" kern="0" dirty="0">
                  <a:solidFill>
                    <a:srgbClr val="232323"/>
                  </a:solidFill>
                  <a:latin typeface="Segoe"/>
                </a:rPr>
                <a:t>Mega Zinger 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Roll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3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4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6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hlinkClick r:id="rId24" action="ppaction://hlinksldjump"/>
          </p:cNvPr>
          <p:cNvSpPr txBox="1"/>
          <p:nvPr/>
        </p:nvSpPr>
        <p:spPr>
          <a:xfrm>
            <a:off x="2002952" y="1129812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  <a:hlinkClick r:id="rId22" action="ppaction://hlinksldjump"/>
                </a:rPr>
                <a:t>Club Sandwich 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Simple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Chicken</a:t>
              </a:r>
              <a:r>
                <a:rPr kumimoji="0" lang="en-GB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baseline="0" dirty="0" smtClean="0">
                  <a:solidFill>
                    <a:srgbClr val="232323"/>
                  </a:solidFill>
                  <a:latin typeface="Segoe"/>
                </a:rPr>
                <a:t>Mayo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 Sandwich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Club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Simple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Chicken</a:t>
              </a:r>
              <a:r>
                <a:rPr kumimoji="0" lang="en-GB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baseline="0" dirty="0" smtClean="0">
                  <a:solidFill>
                    <a:srgbClr val="232323"/>
                  </a:solidFill>
                  <a:latin typeface="Segoe"/>
                </a:rPr>
                <a:t>Mayo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 Sandwich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>
            <a:hlinkClick r:id="rId22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TextBox 45">
            <a:hlinkClick r:id="rId24" action="ppaction://hlinksldjump"/>
          </p:cNvPr>
          <p:cNvSpPr txBox="1"/>
          <p:nvPr/>
        </p:nvSpPr>
        <p:spPr>
          <a:xfrm>
            <a:off x="2002952" y="1121574"/>
            <a:ext cx="4169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rgbClr val="232323"/>
                </a:solidFill>
                <a:latin typeface="Segoe"/>
              </a:rPr>
              <a:t>Club Sandwich </a:t>
            </a:r>
            <a:r>
              <a:rPr lang="en-US" sz="1100" kern="0" dirty="0" smtClean="0">
                <a:solidFill>
                  <a:srgbClr val="232323"/>
                </a:solidFill>
                <a:latin typeface="Segoe"/>
              </a:rPr>
              <a:t>		1   	200</a:t>
            </a:r>
            <a:endParaRPr lang="en-US" sz="1100" kern="0" dirty="0">
              <a:solidFill>
                <a:srgbClr val="232323"/>
              </a:solidFill>
              <a:latin typeface="Segoe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53573" y="1082345"/>
            <a:ext cx="4229671" cy="4549970"/>
            <a:chOff x="628428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Club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Simple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Chicken</a:t>
              </a:r>
              <a:r>
                <a:rPr kumimoji="0" lang="en-GB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Sandwich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baseline="0" dirty="0" smtClean="0">
                  <a:solidFill>
                    <a:srgbClr val="232323"/>
                  </a:solidFill>
                  <a:latin typeface="Segoe"/>
                </a:rPr>
                <a:t>Mayo</a:t>
              </a: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 Sandwich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2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Window"/>
          <p:cNvGrpSpPr/>
          <p:nvPr>
            <p:custDataLst>
              <p:custData r:id="rId1"/>
            </p:custDataLst>
          </p:nvPr>
        </p:nvGrpSpPr>
        <p:grpSpPr>
          <a:xfrm>
            <a:off x="-15529" y="0"/>
            <a:ext cx="12192000" cy="6858000"/>
            <a:chOff x="0" y="0"/>
            <a:chExt cx="9144000" cy="685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/>
              <p:cNvSpPr txBox="1"/>
              <p:nvPr/>
            </p:nvSpPr>
            <p:spPr>
              <a:xfrm>
                <a:off x="240976" y="42736"/>
                <a:ext cx="174898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Restaurant Management System</a:t>
                </a: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TabGroupVertical"/>
          <p:cNvGrpSpPr/>
          <p:nvPr>
            <p:custDataLst>
              <p:custData r:id="rId2"/>
            </p:custDataLst>
          </p:nvPr>
        </p:nvGrpSpPr>
        <p:grpSpPr>
          <a:xfrm>
            <a:off x="127237" y="1086448"/>
            <a:ext cx="6056007" cy="4545868"/>
            <a:chOff x="3095282" y="2709250"/>
            <a:chExt cx="3496017" cy="1821769"/>
          </a:xfrm>
        </p:grpSpPr>
        <p:sp>
          <p:nvSpPr>
            <p:cNvPr id="30" name="Container"/>
            <p:cNvSpPr/>
            <p:nvPr/>
          </p:nvSpPr>
          <p:spPr>
            <a:xfrm>
              <a:off x="4149605" y="2723643"/>
              <a:ext cx="2441694" cy="180737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Tab2"/>
            <p:cNvSpPr txBox="1"/>
            <p:nvPr/>
          </p:nvSpPr>
          <p:spPr>
            <a:xfrm>
              <a:off x="3100883" y="2930475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18" action="ppaction://hlinksldjump"/>
                </a:rPr>
                <a:t>Rolls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00886" y="2709250"/>
              <a:ext cx="1048724" cy="259279"/>
              <a:chOff x="3317546" y="2748943"/>
              <a:chExt cx="759050" cy="259279"/>
            </a:xfrm>
          </p:grpSpPr>
          <p:sp>
            <p:nvSpPr>
              <p:cNvPr id="35" name="TabLine"/>
              <p:cNvSpPr txBox="1"/>
              <p:nvPr/>
            </p:nvSpPr>
            <p:spPr>
              <a:xfrm>
                <a:off x="3317546" y="2748943"/>
                <a:ext cx="759050" cy="216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GB" sz="1200" dirty="0">
                    <a:latin typeface="Segoe UI" pitchFamily="34" charset="0"/>
                    <a:ea typeface="Segoe UI" pitchFamily="34" charset="0"/>
                    <a:cs typeface="Segoe UI" pitchFamily="34" charset="0"/>
                    <a:hlinkClick r:id="rId19" action="ppaction://hlinksldjump"/>
                  </a:rPr>
                  <a:t>Burgers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3" name="Tab3"/>
            <p:cNvSpPr txBox="1"/>
            <p:nvPr/>
          </p:nvSpPr>
          <p:spPr>
            <a:xfrm>
              <a:off x="3100883" y="3139043"/>
              <a:ext cx="1048724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Sandwiches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ab4"/>
            <p:cNvSpPr txBox="1"/>
            <p:nvPr/>
          </p:nvSpPr>
          <p:spPr>
            <a:xfrm>
              <a:off x="3095282" y="3347611"/>
              <a:ext cx="1054324" cy="201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Drinks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" name="Tab4"/>
          <p:cNvSpPr txBox="1"/>
          <p:nvPr/>
        </p:nvSpPr>
        <p:spPr>
          <a:xfrm>
            <a:off x="127211" y="3065823"/>
            <a:ext cx="1826362" cy="51825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Ice Cream And Shakes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/>
        </p:nvSpPr>
        <p:spPr bwMode="auto">
          <a:xfrm>
            <a:off x="1925320" y="1087576"/>
            <a:ext cx="4257924" cy="454473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0" name="Content"/>
          <p:cNvSpPr txBox="1"/>
          <p:nvPr>
            <p:custDataLst>
              <p:custData r:id="rId3"/>
            </p:custDataLst>
          </p:nvPr>
        </p:nvSpPr>
        <p:spPr>
          <a:xfrm>
            <a:off x="4934183" y="236337"/>
            <a:ext cx="2462534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u="sng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Dine Inn</a:t>
            </a:r>
          </a:p>
        </p:txBody>
      </p:sp>
      <p:sp>
        <p:nvSpPr>
          <p:cNvPr id="92" name="Content"/>
          <p:cNvSpPr/>
          <p:nvPr/>
        </p:nvSpPr>
        <p:spPr bwMode="auto">
          <a:xfrm>
            <a:off x="6686597" y="1122364"/>
            <a:ext cx="4257924" cy="4509952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94" name="Content"/>
          <p:cNvSpPr txBox="1"/>
          <p:nvPr>
            <p:custDataLst>
              <p:custData r:id="rId4"/>
            </p:custDataLst>
          </p:nvPr>
        </p:nvSpPr>
        <p:spPr>
          <a:xfrm>
            <a:off x="254000" y="359888"/>
            <a:ext cx="1133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Table Number</a:t>
            </a:r>
          </a:p>
        </p:txBody>
      </p:sp>
      <p:grpSp>
        <p:nvGrpSpPr>
          <p:cNvPr id="95" name="Group 94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305772" y="578373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7"/>
            </p:custDataLst>
          </p:nvPr>
        </p:nvSpPr>
        <p:spPr>
          <a:xfrm>
            <a:off x="9338692" y="754792"/>
            <a:ext cx="12146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Order Number:</a:t>
            </a:r>
          </a:p>
        </p:txBody>
      </p:sp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10494481" y="75140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123123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9"/>
            </p:custDataLst>
          </p:nvPr>
        </p:nvSpPr>
        <p:spPr>
          <a:xfrm>
            <a:off x="9940443" y="390365"/>
            <a:ext cx="160511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Date:  20/07/2019</a:t>
            </a:r>
          </a:p>
        </p:txBody>
      </p:sp>
      <p:grpSp>
        <p:nvGrpSpPr>
          <p:cNvPr id="38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1934117" y="1082345"/>
            <a:ext cx="4229671" cy="4549970"/>
            <a:chOff x="6277512" y="4935719"/>
            <a:chExt cx="1471745" cy="1737152"/>
          </a:xfrm>
        </p:grpSpPr>
        <p:sp>
          <p:nvSpPr>
            <p:cNvPr id="39" name="Content"/>
            <p:cNvSpPr/>
            <p:nvPr/>
          </p:nvSpPr>
          <p:spPr bwMode="auto">
            <a:xfrm>
              <a:off x="627751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  <a:hlinkClick r:id="rId22" action="ppaction://hlinksldjump"/>
                </a:rPr>
                <a:t>Mineral Water 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250ml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Cold Drink 500 ml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Tea 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kern="0" dirty="0" smtClean="0">
                  <a:solidFill>
                    <a:srgbClr val="232323"/>
                  </a:solidFill>
                  <a:latin typeface="Segoe"/>
                </a:rPr>
                <a:t>Kashmiri Tea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100" kern="0" dirty="0" smtClean="0">
                <a:solidFill>
                  <a:srgbClr val="232323"/>
                </a:solidFill>
                <a:latin typeface="Segoe"/>
              </a:endParaRPr>
            </a:p>
          </p:txBody>
        </p:sp>
        <p:sp>
          <p:nvSpPr>
            <p:cNvPr id="40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/>
          <p:nvPr>
            <p:custDataLst>
              <p:custData r:id="rId12"/>
            </p:custDataLst>
          </p:nvPr>
        </p:nvSpPr>
        <p:spPr>
          <a:xfrm>
            <a:off x="5077476" y="573351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Add Item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3"/>
            </p:custDataLst>
          </p:nvPr>
        </p:nvSpPr>
        <p:spPr>
          <a:xfrm>
            <a:off x="5108111" y="6060479"/>
            <a:ext cx="327544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Amount:</a:t>
            </a:r>
          </a:p>
        </p:txBody>
      </p:sp>
      <p:sp>
        <p:nvSpPr>
          <p:cNvPr id="44" name="Content"/>
          <p:cNvSpPr/>
          <p:nvPr>
            <p:custDataLst>
              <p:custData r:id="rId14"/>
            </p:custDataLst>
          </p:nvPr>
        </p:nvSpPr>
        <p:spPr>
          <a:xfrm>
            <a:off x="9837929" y="573641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Calculate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5"/>
            </p:custDataLst>
          </p:nvPr>
        </p:nvSpPr>
        <p:spPr>
          <a:xfrm>
            <a:off x="10607991" y="63605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</a:rPr>
              <a:t>Receipt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6"/>
            </p:custDataLst>
          </p:nvPr>
        </p:nvSpPr>
        <p:spPr>
          <a:xfrm>
            <a:off x="237677" y="634597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latin typeface="Segoe UI" pitchFamily="34" charset="0"/>
                <a:cs typeface="Segoe UI" pitchFamily="34" charset="0"/>
                <a:hlinkClick r:id="rId23" action="ppaction://hlinksldjump"/>
              </a:rPr>
              <a:t>Home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15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3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39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4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49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69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2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52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75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7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0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1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1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4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53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5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7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7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8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9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0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09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6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2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2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2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3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40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4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5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5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6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47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F73760F7-D674-4652-A3C1-C38B58A64BD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0E54B8C-5549-45DB-9632-B5BF64FAEEE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7E2160A-1398-4BDA-A4AC-9F5960CAEF5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F90BFDE-935A-4486-B4A2-BD593155C03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8207C98-B235-442C-B771-7083526683C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B5EF3D0-3E8A-41E7-9D85-7E260ADEA6E3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6D72FC2-BF10-4AB6-8D01-D65126A27525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45EE729-59B1-4FC2-A8FB-79E47090337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4E8F422-2C77-4201-B653-179237AAE9A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4E9E2BD-85C7-4158-8DA8-AB4BB5DBE80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0A6A94F-E30F-4ACA-AC69-1A88EF16CF8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AD0AB436-CA89-4784-ADCA-8C1AF79C221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1E67D4A-04CB-4016-8285-593C6F3D1D6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EE13EF0-9223-4989-A76B-C54CE391265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91D34F2-9BEA-4B80-968A-799611FE7BF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3F31B68-B157-43CF-95A3-92613FBB87F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BA3F174-4B12-499C-82E2-367FDD8B856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7064892-D82C-4E31-8A48-378B8DEB7E3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D11A6B8-D3A2-4611-B45C-1FFF0D4DA1C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73F67AA-D5F0-4717-88C0-FC691956525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2650D0F-6A66-41FE-8BD2-F47C63B0FEE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88A1D70-1C38-421E-BD3D-A47F5E6C591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E5AB1EE-8447-432E-B89A-C5896E29C86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B89EA27-ACDE-4571-B8D1-5DF288F105E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7B99CCB-C4FC-4755-B3CC-8FD64E37DE9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BD0CDF8-1BD1-4382-BFA4-667AA9F7B02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E1097E2-F474-41BC-9E14-AA9BEC1F6FD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6C2E4CC-5A11-497D-BC07-1E8AF7F7AA8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D2A9B7D-001D-4C53-AA0E-DDEEDB5430B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8B2A451-8CD9-4F76-9CAD-1F2A6D4D892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884B8A9-4024-4D70-BD2E-B19DA1C0C3E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BC2E2DF-191D-4F1C-A0CE-ACA5949CC32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ADE7DE2-57FA-4B3E-8793-B80C7B8B181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F42F3172-A672-4C8D-BA1E-17BB368458B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0E72212-5D4B-4E76-A267-2AE6A1B8CA5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D578DE1-83E4-45B5-998C-EB57AB97429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95C2FB8-E533-41CA-83F3-60A0ADA4A8C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3ED125D-4F31-497C-B182-FD7A38217EE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A4E9C5A-25FA-4A4C-AA90-219811045C0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12390B3-1E70-4166-9141-9B356FACF43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1D52496-FDC5-4BA0-8CB9-7BD6798DE17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F8C212C1-DBD4-4BA9-896C-E9C21A7655E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54D11D4-C8FB-4357-96D5-593072F9EFF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9EBF544-C2D1-460F-925F-9D41B3A61946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214FF8B-23CA-42C0-BA3B-86463FAB7FF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71A2B79-7C3B-4CF9-ACAF-47E36B8BBAD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EE757955-D038-4647-A1B8-D38B40397FB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BA805DB-2D70-40E2-9055-86B388A8E06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56345E8E-0E09-48EE-AFB6-AE8827FE658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9EEC993-BD0B-4E41-8A8D-F7C65E6F078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6C1E418-3B16-465C-916A-07370C8FF86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AAABF00-9132-4FF6-A2DA-862B6B0FE91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5F608B7-99FD-41CD-BE1B-E764DB5751F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3A83691-556A-4874-81BF-32E71306E7B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AF9B185-1FE9-4DA1-999E-08BCD4365CD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F7DB0096-A6FA-4ABC-95E5-87A5FD67CDA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91449D4-DF59-42A6-A1CA-FA70AB14CAE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70B2294-B185-412F-950D-21C1E4544C3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7FB86A5-C35E-4CC8-85EA-2226502E5F1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77991E09-EFA3-4FF9-B263-9E0857370A7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B855CCD-BB26-4264-B9BE-96880FBCC01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EE0A08D-915B-4BD8-81B6-F822021AD34D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AACFDF5-7E8A-4686-861B-6A05B467449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E275AA5-3D6B-49FE-9021-FDA22126BAA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9E7AC8F-BD67-44EB-92D6-AE25742C25A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612EEA2-B20F-4FCA-9706-535B92E97E5F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ED71558-B229-4749-BE3F-F69A928848E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5AB0165-A3D9-4814-960F-FE4E0E7D07A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4DB2146-3106-4AB9-ADCE-CF915BA2418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2A6999A-666D-4291-9236-8B18E7C3AAF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A660A6E-9EE0-41A6-BD77-B84EA700F78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ACD3C2D1-11FE-47C1-8EEC-489E9ADD24C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643DE69C-6BA6-4674-B5FD-FAB653E29C1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5B2217B-1148-4A19-8BB3-AAD7AA738CA3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6A7FD67-CD85-4EC2-9EF7-CF4513893FB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FE3E4F3-1A81-4127-BC59-D9EC0D4294A9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A5CC19D-9EE0-4558-B11E-86B345B6786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DD0CFAC-FE3A-4486-ADF8-D8CB86EA35B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325E732-2155-405C-BCBB-539BC255427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DB2A852-8E95-436D-883C-183291DEEFB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78A05B3-7501-4E43-961D-D9A44475052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AB50DADF-9AA5-47A1-92D8-D189F421590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4FFC74B-8495-4D29-928A-02BF41ACCBC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4AE662A-662D-469A-B0CA-0AD82CBCC37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754DE05-A068-48D9-9B8F-49E2E116CB96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2A00BC0-EF23-4662-88AD-806371FE843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D442CD48-D39D-4C55-B2C2-BC2469F6BAE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08DDF07-42C9-4537-AE3A-7BB3844FE60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6BEFD08-2037-4B07-9AAB-D36067AD02F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C1F85D8-3FD3-499E-9312-6420C01D8F6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4A025ED-4336-4DBC-AC99-DF6757B3B0C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18171F4-8C53-4110-B480-E24345B1274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27969D2-6CF5-4733-BD18-2E0991777BA2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68462346-2EC3-490A-9888-7C78617AA0B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8A9AFF1-953F-4E70-ACB2-A8A54B96E94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0034010-B1BC-4FED-BAD3-D4A0DE5239C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F9A5C6B-D1F5-4502-A86B-AC320892DD5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D11A0210-C721-470C-982B-852BF12047A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3D62908E-36A3-4FAD-A124-2B784E02A3B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189DBABE-0338-4487-8577-6019A3095AD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454036D-B50A-4E23-99C8-6FF5178D831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437AE2C-59CF-4E74-BC48-99E25342DD9C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1D74317-A7AF-4809-8501-830FB5E4CF9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EF50530-8A28-44AA-8055-148415E984E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22E8E69-D539-4F78-A3A7-77E54485B1F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2880E251-753A-4B32-A929-32BE0C354F1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9E9FDD3-A41F-45D9-8890-B36D0F614321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81BB92CE-082C-45E4-BE18-FD78DBB74F91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E5DEECD-97E0-483E-92BC-1824C42FC73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5533B927-14AC-4A19-A405-CC25F1496AC9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BC00F7F9-C62E-43B3-8325-BB60806B7FB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14CA90D-6D86-4224-89B2-A345EC74253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956A043-AFFE-4AF5-9B2E-24530E56E02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4129930B-58C2-48AC-A3BA-BA011F34C1D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6F96E9C-2425-4F12-A193-974FD69B304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BCD9F93-C8F0-4BF3-A8C3-107850DC226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F09A8F6-0018-42F3-8D14-114C42394EC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813A67AB-E9A9-48A1-A038-2D1366CE8EB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A7782F6-04A3-4803-926A-C0F85056382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8F1C8F4-26E0-4F52-A618-4A2A9CCDD57F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0EC1027-29B4-47F0-A25C-310B8F707E0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7178308-0458-4664-9122-2E818C8C531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C6D0C691-6A3A-4FD1-8B3F-6F0F1960DB5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DC6AF18-97B3-4D7E-9C14-69EB1E2EA31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8CBDDE0C-9472-463A-ADEF-545B7895027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CFD3818-BB66-4E5C-8FDF-3AF11E672BA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D4B40B8B-A231-4083-8419-5BF8F249A70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FAC15BB-63B4-467D-9C09-D98FA9A2C77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8F8A35F-CBFE-46C3-8ACA-377F61839D4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EDA4715-E24C-49C3-BC7B-7738C59EEC4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EE3660D0-28A5-46CD-830E-55819A445CF1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FBD5E37-F441-4121-B327-0DDAF96C42AD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7B90B1B-6605-438B-8CB5-7EA61DE0D69C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CCEC85F4-6895-4554-8BC6-E9F31CBE579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9B53FE9-9843-4885-BA7F-7AA8E7528B1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11BA207-60E1-43C9-9F3D-4C619671E9C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DFB14656-3A06-4BC0-ACDE-B4D1AC8D171F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7335966B-79B1-4E28-9381-6312CE7AE1B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F8907692-0B6A-428A-BF4B-B5C7BE84364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B27150A-CE6B-4873-98B8-5C3D92D5562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7F16522-F1B3-4E8C-B9F7-07E655DEC00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6F7DBC3-A7DA-4763-A2FA-A53C47209AA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2AE6C374-AF7A-4D9E-8CBC-90BD67CC596C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2C83FA50-AB1D-4AFA-9888-55B848944D9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A075CBCA-4927-4099-AC5A-3DE3C44C184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F06EDA0-C6E2-46A8-BE6E-CBAB826A655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50B68F8-C624-4DA1-867E-67ACE0DBEDB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753DCB2A-F8F3-469C-A8FF-7D23B458855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A33E8B6D-A0E0-4F7B-AC47-F2E85419662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876706AC-7190-430B-9D06-1F168DEA9B6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F6D54CA2-A608-4522-A106-7E3F979FA13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2982D28-6130-4650-9A0A-426E3227971A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669DF79D-99B4-48B0-A657-D188F812B5D6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C83C84BB-24AF-4159-B250-7C7E93F75334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97A32871-2F66-4A13-B4BA-080BFDD5A17F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17992C4-6BCA-446D-8E71-40C2C3B038D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FA392BC-33B7-440F-84FB-ACADC123730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90155E9-FCE4-4270-B217-286E4531533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92E46EFB-8820-4899-9A22-5B860539756A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B41074F5-99D1-448A-8282-111CB91A3D3A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04E97B93-0C6C-46D5-BBC3-DF7BB2FDC75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77ECF56-FC8F-481B-8121-7C86FF7DD9EF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6D1EFE0-AFAA-4D27-A38B-FDEFD50E17D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A90FD80-D637-4AD6-8C6B-F994CE0559D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4456FCC-A839-4B8B-909A-1C288A3D514A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36B05A56-4C85-44F1-9261-D57820ADC93E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D9ADD727-405C-427C-A9B5-BDC949B2AE9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BE92D42-D217-4D11-9B8F-2FB038278EDF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27F8C4EF-AE7B-4582-B94C-EE653A8CA80D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72D01989-2088-4EFF-885B-58CA77E48139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E1D72C28-F71A-43E5-88F8-A7571DEBF92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E5B2D161-B1DB-4634-B812-E1099DE5C88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3B263101-5159-46E6-8C5D-FE9CE36D0EA9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8A7121F6-586D-45C6-8B3C-562C1967A18B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8FAF3DEB-FD29-497F-8F4D-54FA454AFCFB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C170123-CAB4-421B-A50C-B12FF0187B33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FA7886AA-744C-4A6F-A44A-411DC0E0B37F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12A24762-C9BB-46A8-B1F0-AC6C67C731A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0C3ED27-A525-4B69-A454-9D449B3854F1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96826B46-7C83-406F-BF0C-CE121A2B994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61D6493-6AB7-464A-96EF-EE3B78879F9C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124ECB73-D30C-4C51-9788-952DA34D2DD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BB854483-0BB1-43CE-A8DD-11D9FD1D6685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B12A23F5-DBEA-4563-89BC-F2535EEE919F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A21A5072-A4F1-4BC1-85A0-CE834984A6E5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1A1D36C-EB42-40CF-81E1-88384A2D64F9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7A2EE29-3E8E-416E-A506-901C9A4FFE4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D15ED455-9F65-4998-A801-8C0457E9F0CD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4DF7772-32A1-4FBE-96C7-20B59B5BD92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94D401F-3009-46EE-8959-2A07D16AB49B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3D2DCA54-B8B1-4FB2-B1B0-5A481A6EBD5F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8EF9D691-DD44-4182-AC04-E36BAD3073AB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8C7E1F6-3834-48CE-A0BE-D9B90317E4CD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CC26724C-D164-44D9-907C-B398CE9C2903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92BC7994-95E4-4B0A-9731-7A2B187157A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60C14AE-C741-4F1A-A260-62E8E37E17F9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8DC5A1E2-94E0-442D-88FC-47736DFC06FF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C36D8764-85B6-4444-B83E-AC67925EAAE3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6E790D08-9584-44CA-9520-B7019E6D0D83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5287EBF6-37FE-4415-A124-C228197EA19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E63A45F-7147-48A1-89CF-4F98C08CE0AA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49D44C82-B323-4EE4-8D05-C1E7B14EB644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D5EB859-5687-435F-AF65-E46E4EF62E4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D915F013-E717-43C3-BA8D-A9405E2903CA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8A23EBB-A5ED-4EE0-92D2-17F5D2DE92C9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41C9B492-56DD-4BE0-8481-B6BEB9EE672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74363B36-9B0A-4F12-9908-002B3C7C53C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4F0BDECF-8040-423A-AA61-A4C2489ADA6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43D4AA28-2EBA-48D6-965E-1E77515450AC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E375E76-8087-4758-8E41-1FA3EFF5DF66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A6EC2F08-4360-41E3-B3AE-D9377B44DC4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D7DF362-EB47-4FA0-9F76-1E7CCAAE1B10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C6E2A172-3B0E-484A-B9CB-56B460F7A7A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349AC427-7961-466A-A49F-2E80D43EBAC8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BD2ABE97-9C53-447A-82D1-23DA32ED27E0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D86C627F-F067-46D9-A76A-0FE5A9520E30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A0BEE37-CB00-48F1-B819-07EE8F5B90C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2EE3A0E8-3DA1-4C31-B250-ACFE899CBE68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7A0A63B-1B9A-406E-8D40-D74D1DEE86C9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78B7499-6B24-4F76-AA98-CE8407CABC63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A7FB9DCF-D547-456D-BD42-4251D5E543A3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86A9ADEF-7FE0-4A07-B744-27D40B22A76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FA0B68-784D-4BF9-AF0F-11A7F13B801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CCAB2F9-F63E-4D6A-9E0A-2BA6DC16E545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BC94FA22-4023-455D-9C74-EB38187666E2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79EA9F55-5A7E-4457-A4E3-95E9B319E09D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FDC0A61-8CF2-494C-BD61-19E29813181B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05706734-C3A5-4DAC-9B71-32A3C08A00B7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F78E20F-8F34-455A-B7A0-BCEF71BCDCF1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9EEA9A06-2055-484B-AE90-37EE995765D6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93262B44-B98F-46F2-82E5-3FED83784DF7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0BA1933F-3FA6-4F04-887A-3C7E594AEE0B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5154F950-2133-43BC-BA51-90B3D03261A0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4F46433D-64CA-4720-A038-802BBA3C25D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4322BAE-B41C-4412-BD25-4414427E90E2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35638B1A-8F05-4FF9-8964-E31F85454B4F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C40BE013-BA61-49B8-87B1-81EB42E9AC1A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15AA0202-C5D8-4B67-80B4-5598F13D8D90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025031DB-CD1E-41EF-B0DF-5B521387C0D9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B5B69A65-B438-4298-B246-FB1023AE101A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3AA6305B-7798-42A2-8670-BA032829463E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29EC1CBA-4C84-42F7-B843-0AC8CC76FBC6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711BC3F1-9F59-4C02-A6BE-3B43E5994BF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E0FBCBA-6F1C-4451-91F5-F556B8B7C7A8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14B23B57-63F3-46AE-8FFC-D5F0E006267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9D48F67-6AF1-488D-9651-4C7974E63556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B66D7F6F-F474-439D-8844-40D7C3F2949F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6BAFA05B-512A-441E-906D-BF0B7A11B427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B418371B-FD71-4F1F-BB92-B41094E4F51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50FFFEDD-5CEC-4C04-980D-BEB65830EAB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6B6DDFF-6F63-4274-B9A9-C7D3323612D6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AF423E7F-27D5-445C-A13D-B306770C86C3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2EB3E4F-7D56-4920-971B-386C2944424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C7E3C3F9-F36C-40A8-8A93-BBC8432477D9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1412F00F-774E-4BB4-90FD-5E9D123DA3B7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F154ECA7-D010-4E62-A5AC-06339C6E258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7E7A03A-8405-4355-9AEA-9D4375844A72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9662AC76-BAE1-437E-A270-4DFBD863D4A9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A2BEA036-3B0C-489F-9B2F-1861B6611FB4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FCA327B-2C86-4C9F-B6AC-8C6D21B0659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27466A8-DC29-49F6-97C4-AC3BAC050ACB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57C1C8C-EA6B-4358-B055-7AAA60B58DD1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DEA0C7C8-3498-4C61-8378-DC1F508BBE95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87BE048-47FA-49A8-9237-4E343AAF0AF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7D01A35-ED1F-4A46-9DC2-7B34A4F170F4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2703CE31-8C9F-4549-8751-9399C21E9C0D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96A4C8AB-C5CC-4311-AB87-671762A874B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E8E8B4D-729D-4B2C-91FE-509E023441E5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2F1E9010-BE21-4AC3-8D85-35ED2A17EE9B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4083DA59-41B7-477D-AAFA-A7D90B38353B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8D73D6D0-5F7C-4A1C-B69F-0ADBFFECCA4A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1F98E86-F196-4276-8A05-CA3CC2008F3B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9FA3EC24-7D11-4634-AD47-E87FC3484872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04FAF370-95C7-462D-890D-82EF6FBDDEB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B166E039-C930-41EF-8E49-62EEDC23E219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31279E69-EF5A-4996-9BCD-CBE9DCAEA36B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F4ABC0AD-6E0E-4CBA-A281-1510BB96CADA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59B635AE-0B62-444E-B779-CE5B5C5C16A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E06AD83-24BC-41B5-AA8F-59DD16025E76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46D24863-2DB1-47A5-B214-C23990E7B9F4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D0093F55-29B1-4062-8E55-015B94F848A5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62D4B29B-E314-49E4-B36C-6D91BDB2316D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B6A6208B-EC4F-4E9B-97C9-B7042E7DE5C8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A4DD90C0-70E1-45FC-9980-5D9CAB025F3C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9618D62F-04CD-4DE4-9739-CCDFCCBB7D2D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4CA9EEA-B6C9-46EC-BDD3-E127700E7C02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FB4F8D7-3551-41F6-ACC8-C24E458B41A3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B698FCC3-15B7-4C61-BEE4-B89241B14722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FD9F96FB-23FA-4579-A8E9-CB6DBE2FB93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3F1431A-402F-4273-BB74-FD1FBA488857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99F1A1E-7E55-4BB8-A222-DEE7F157A63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CF6C5A3E-57C7-40AB-863B-6083E196A93A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93EC9CEC-25E9-4A1B-A824-6F09969C5D22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CEF0B7F-DDEF-4498-91E5-8B52266B94ED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34B6AB4C-FB54-42AF-828E-1DB4F08D862B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AD99DA94-F246-4F53-B88A-59EEE5AF309C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6E2B9D89-8868-414A-9B7A-43D162638466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A00BA06D-9218-44D6-89E7-2C24B1230F76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8B6E7D92-5A71-4AF8-ACB6-C75602E0CA37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DF8DB9AB-89D3-4121-9AFB-37B6D610A03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6ED2AB4-6372-4E01-93C2-FEF1B14900B7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2D87E5BE-11C4-4D8B-843A-FF9B2FB89AE4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FACFF2CC-E76F-4104-B9CB-112000319025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0A2D6E45-B099-4813-9921-8761440D2123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A405EF8A-8867-4449-8841-FB9897398D8F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A78AB06D-0860-42B2-B2AD-B811335CE578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2E129404-EF3E-432B-87F1-47CD72FCBE78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93EC3469-5B43-4A4D-8256-844674D43E1A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1D92B8AA-72C4-4779-A46F-32C30A3F6DE0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E2687279-2DC0-4472-83B8-95E5E94DE898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3A936CE8-342E-467D-BC01-70A02AFB085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48BBECB-5028-4B14-B947-9D0B0EF4A588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ADD77BC4-21A4-4369-8484-BF4BD7F5F053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50C1FE6A-4B98-4093-AB7E-55B56AD42913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18488FAD-A728-41AA-8129-ED3C8A162E0D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6DD6897E-E061-4E2F-9A72-8E5FB7BA9AFC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0C9D1D92-EF18-4ECB-9976-54C1F6976515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57507962-4AB8-4A27-A105-53B32A894B51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01B29F48-0AC3-4F51-AF7A-1CB0DAB0F797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8B9D3D35-B0B1-404E-925D-A6BF5DD3A197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900C96A1-20A4-4515-A094-E3D094276060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75BBD1D-F277-49DB-8F2D-948C9B589F0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EA42A66-CEEA-4F6D-9056-DA3C3D326976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858FA85-0685-4938-993A-935198B63892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FB8E4739-CF92-4D9E-939E-6FE2DDE95BC9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00A8735C-A53E-4DCB-A6E4-C9C274DB8926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A64510B3-9D82-4395-91BD-8FE0A8AD38A0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CDE664D5-E607-42CB-88C0-D2F05C9CC4F6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3CE89429-709C-4F71-BC79-81902FC79077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E09EFF23-1AC0-4F25-AF59-8397827DC6AE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B3159242-BE91-4DB7-B572-AD05AD372775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250D0717-94DF-42B4-9108-C34D65B62C86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DF364D6-B809-417B-93C1-54BA31968B7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63CACAC-6923-45CE-9A35-E2EA7A7CE3E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F516E27-8FC7-466F-9AE6-8381F1DC9E5C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6B95C091-7129-489A-A47B-D8E40F314981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A7591330-5B44-4298-906C-17B1488A10CC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A723333A-69AA-4DDE-9318-16E9EFC952AF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3A75362B-6463-4A62-9DD6-2FFD9F75370B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598D539E-BD4E-4228-95EF-45C519C416E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BE33D124-EDF7-4DD8-BF54-7F9EEA8BBE14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5074913C-BE65-40F0-8D86-72D2D0323949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6B377A6E-E54B-424A-AD07-D9A4D2D6DD72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40C04CD9-833C-4972-AB2B-DDB5C0B35FC0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B819C097-BB45-4C73-AB18-B633A7DE501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190C9EA-F8ED-4E8F-9497-C79DB2087010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851AC727-2C3A-46BD-BB32-5AA92F4467CF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8E617064-247D-4849-8F9D-1F4F36816433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60058C6-8A5E-4532-87C9-54DC994646B4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E8FDA7E3-9FCE-4CC5-8D75-C91A087ECDE7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FC0FB145-81DA-4CC1-A7F0-427CAAD4ECCA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8CA663E0-1962-4487-8FD4-8706EA58BA14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DD7D0953-79CF-488D-9583-99D691C0EBDE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17C2A43C-FFEA-41B0-AD5B-FCD42E4204A7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0B7A8658-4B8B-4E56-A132-30359100C149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6F52E002-E7E2-4E7D-89FC-346C23396CF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411E086-BA41-447C-BD52-8CD41FEF9D7F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564C38D6-A93D-45FE-B219-08D2D436C6F3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21F0B347-249B-453B-AEC7-3744AA125A34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9A6BD0E4-2E57-4568-BA52-B0522435AD73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141DDF3C-353D-47B2-B214-FA0E729AC2BD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6BADB7DF-F133-4450-8208-ED036F37D284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E917BE3-A8B9-462C-ACF1-240C3361C724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834E2F68-3194-4C6B-A37C-F5A54904B329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D9C996B4-2B78-43C4-92DA-D20D005A0651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C80EB542-B06F-4665-83FC-822D4E78DEAA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2641E960-73FE-4AA4-9295-1A9E6DAA460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015367B-EB23-48F9-A682-EA66156E36B6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5C60607C-E7C9-4495-948F-C9DA1369AAB2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BB4F039A-FAE1-4CFE-A5B4-A6F1CFF26C73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3D41F7DA-B390-4085-ABD8-D9E3BD1E6989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0F98B0DA-989F-4A2F-AD10-489508F14CF7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586B2359-2E37-4A3D-A209-D83DF315BAA6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436D1E56-BFB8-4F7F-92FC-DBFA0219F26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A036FC5C-42DF-4B83-973D-7D7F81C7FCB0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C6BA67B9-5AE2-4C67-A7F2-1E670DC70EB8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359325EC-3B14-49A0-9A22-69F108231B11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DDA39CFE-7127-4EBB-BC80-81C0E9977BA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D96E2EF-4730-4468-BA78-347B9FA6319A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B4ECEA36-E463-4ED0-968E-078BD51E6A7E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3BF51896-5222-483D-B507-096BAAEACFBE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05531C97-45FF-41B0-870F-32E1870CE579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700F97BA-627E-4917-9ABA-FF908C6F8A84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3C1D3277-8137-472B-A726-E81BD4140F53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F3C40650-5997-47D2-BBB6-D5167F3DB798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9F84C570-0B38-4BCB-B0AF-A19DCF8FA0FA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5A89E9B8-ABFC-433F-8C2A-82C28445F6BA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2E464C60-72D7-4FB9-B462-90026EFBDAF0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252A8270-173B-4BAB-BB41-5626A7A863F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58C81E7-2FD0-4187-933F-1BB63A39800E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BA492E1C-3A6D-4767-81C3-58F584F4FCDF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015746DD-99F4-4EFA-BC31-F07AD8E2E591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B60CE1D2-FBD5-424B-A807-CFD7807C47E1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971C3FA5-4641-46F5-8453-462F2F1B8164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A8DE6C93-4DA4-485B-B5C1-A839CBC942B2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43DB39D4-7F2C-4CB7-942B-77A4CE54A6BB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903C7142-3015-4923-BAC4-B17C1A7651C2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C9BB958E-3D43-4954-AC8E-E54A23135BEE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C4920EC-69F3-40F8-9925-DB3F1931461A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458A8898-F85D-4C91-812F-F4F3D55D69B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46118EA-3A44-48F5-899A-1389EED9D71F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4851DB99-A67D-4033-BE2F-ED99457471AE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594CDD00-B48A-43FE-B500-515D67473624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6D67484B-90A0-48ED-83FE-9B322C78DF1F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A772E39E-7F80-45F5-8591-EFBE2A8A0488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6EE29D42-F5BD-40FD-B19D-0F45B2EB5ADF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B1486546-E643-4446-80A3-35B9A7CDC2E8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70DACBC6-4BBE-45A7-A0D8-F8007E6FDE4E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3BBA1BF4-EE28-460D-8334-C83898106DB2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D9D773D8-7195-44E8-B2A1-77D31350F216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0BAB429B-4CDC-4AD2-B5DE-E098FE6EA9A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8B4283A-868B-4FBD-B22E-5F46D51060D0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22F2F263-E0E3-487B-A9C4-8818F30D7184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5FBA13CF-095E-41B7-834D-5B9D45117D61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FE7913B1-118F-4285-A2E4-954E202F4711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D65EE5F6-97E6-40F7-8D22-C3254AE04B71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0AF2299F-7B35-46E5-A00F-898A235C3463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0F99637D-90B9-4727-96ED-EB956906B2A5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B345925A-7E2E-4A7E-B46A-86FA009739E8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594C03C3-B2EF-46D7-B0C6-7D6FFF755AEC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ECF259F7-83B1-46F7-BEA0-072B8225F32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DA52555-F79A-400D-91FE-35A658A01CD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8CCBBA6-CBCC-465F-94C2-A4522AD2DE3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3A4B932-4E17-41D1-841E-033B9AF6DF7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2D5061B-5E1C-4084-8D20-D1035D1BC9E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2CC0FCF-2222-4708-BF79-69E3DD6B9CC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7546DC1-40BD-46A8-91CE-3E2FA384B76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DED1BA5-07C0-4179-AC8A-D998BB29DA1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4C5DAE6-F03D-4591-84CC-C028CCE5085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F0E26F5-7AA4-47AF-BBCC-EA669B74F17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93FD7E7-4B84-4F08-BB86-F064A404500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D488DDF-9150-4A88-936B-43702C6DE74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7CE6227-848B-43F4-B0EC-8FE39F0DF3F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1B38FC5-16C2-41FB-A961-350C2C274B6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DC4DC5D-6FA3-4F68-9CF8-3FF640D9508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AB89F6C-B6E7-447C-B492-290AEF7A66D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F96CE6C-5FA5-44BE-9877-FF6B4BFD6BC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6F87298-DD03-4125-944F-F57983E2BA2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4FD72B6-CD3D-4BCE-A10D-44C33DF06ED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562AB07-8EC2-4554-B190-A6414442A8B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B4F65D4-7FDD-491F-8DB0-1CFD8ACEDDB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48DB823-90CD-485D-9FC5-4D1C2D5EBB0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2583A99-E1CB-4993-A1F3-1CC182A0624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D48010C-301A-4104-B4EF-1C5B92710AD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B64BCC9-6060-489B-B4A9-9FEF045AA2C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A267545-EFB2-4674-924C-783F65CAA18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C984E67-9A8A-4647-840C-1010018F0C5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1AFA425-2457-4DB6-A63D-760C464C1C4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F0C6DC8-12D5-4895-9209-95A9F24687A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743EF7E-3974-4A5F-B97C-E7842D28E90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5A898E3-F184-4382-9F8D-97B9F23BA9E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99325AD-D17C-426F-B9D1-21A2E10D5EE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BA813CC-C632-4809-8BFD-3F917D08258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548C47C-8A4E-4989-B92D-8F93B31FC9F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8A537A7-6F95-4DAC-9829-017B444171A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F5AC0F0-4B07-489C-BDD6-380E14C60D2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9AFB4FE-D653-45EF-BF6A-F035EDBF913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44A0E8F-F10B-4E07-B9C6-D72C13EBB46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FD6F623-8734-41BD-8794-117A5974210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786C62A-0090-4374-8020-EA58FE0C980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0056FCB-D419-4266-A254-75560AAF907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2B8AB37-F06E-47CD-A442-80A96A11B52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03B2ADB-BE31-45CA-9D97-D397CE199D5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A15E39C-C861-4182-A52B-D545DA4446F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46A535A-37BD-4769-8EBD-362E7901CDC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3DBFA0C-BE57-4FCD-BD6A-FAB3E7E4967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D3B6CB1-B207-4305-9D90-FD498B2FCB9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FE57E89-02BC-4BEA-8355-A21817948C1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C4F12D2-C88A-4FE4-AB3E-8CAB2065207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C5722D6-004B-4A00-9F64-EC3FAC7877A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7AA37F1-DB04-4883-86B4-F342637F729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609DBA4-82F8-43C3-B72A-23243D2F600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ACD4475-A8A9-4FE7-8BDA-6B74241F31D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1B711A6-8629-40B3-8713-7B7A1FDD01F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536F917-39F9-44EA-AD71-325E9920872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1A244C2-70F3-4602-BEE9-F878F4FF952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0E03A77-F63C-41F7-A7B9-B702FB44F30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D25080D-0662-4E36-98D8-D9CC7B16FDB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1452</Words>
  <Application>Microsoft Office PowerPoint</Application>
  <PresentationFormat>Widescreen</PresentationFormat>
  <Paragraphs>741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Segoe</vt:lpstr>
      <vt:lpstr>Segoe UI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AQSW54</dc:creator>
  <cp:lastModifiedBy>AQSW54</cp:lastModifiedBy>
  <cp:revision>19</cp:revision>
  <dcterms:created xsi:type="dcterms:W3CDTF">2019-07-23T07:16:02Z</dcterms:created>
  <dcterms:modified xsi:type="dcterms:W3CDTF">2019-07-25T06:28:49Z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