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E00E79-E825-4E18-A850-A8FEF7F24A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A218BC-B2FD-4EAF-981D-030D7F32E0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55722C-A551-4E45-AABE-9355AA32A4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F69D5C-B166-4BFC-83B7-2A2ED428B9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540979-A621-45BD-A8C7-F417078022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7FD0C3-EE03-41B5-94BD-D2A84B5FF9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B6465F-1DF3-40FF-9FFA-9B9409F3CD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BA9B4C-B507-4264-A413-4B16C1F343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D492C4-C1B7-4907-AB80-BEB61F86DD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E66881-725E-49C9-8241-BF20D06389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AE2835-7B9F-4851-A4FC-EF55C50122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B08EFB-BF91-4FE7-9A87-0C26F19B6C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8BAB0A-D253-44D3-B461-4179D395ED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E9E1B1-6F25-4D7F-A4B3-A0810971C7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011B49-62DF-49A1-BF0F-C51F274F72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64E944-598C-4551-AD3D-5B2F40015D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C0D2D5-235A-44E2-A41D-0D631DB658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950C89-90CD-4B6C-9E76-4B1C68EE61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CAC6F7-0849-4880-BE24-C6031D3843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061FAF-7992-44C6-B779-E7F6BEBE79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996CE3-8E26-442B-A789-EDFEB522A6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13EA0E-628A-4B8B-A04C-C21D4B679E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562ED9-65C6-447D-8914-3B8261C200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A42679-DAFE-4421-B863-1B6EF71879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8769FF-E615-48E7-ACB3-B63964FD75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46B94F-7567-473C-AF95-E0BAB60AE6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8D757B-97D0-46BF-A8C1-064BAEBB69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435FC3-51D7-434F-8983-79422C3009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0F2DB6-0302-4F9A-BB01-0715B35280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E19DD9-84BB-4376-A881-A61CC4B8ED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DCBCFC-CE93-4F82-BE35-ABB6A54E12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10DAA5-9A74-44AD-A365-200F4BAD0E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09CFA7-ECDA-4789-9280-89EF06BC31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766A7E-5BB1-4F3B-B9C2-287A77A453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E623D7-2E17-429C-AAC5-2473255950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131F3C-5796-455A-8953-AE3C139026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FA8E7A6-7C34-4960-9AA7-18079DCFC6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E8D88F7-6C45-4181-9264-26710BEF2D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DA0030A-17A0-4AC9-B674-9B6FA4A1D8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96F0195-62AA-4C7F-AD26-46E7D3116D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71C2D1-BE47-40D3-A23A-DADE7A67C8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0BE175-F989-445B-9A2C-69122AE679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CFAB74F-939C-4CDC-803C-1E107A93FD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E0ABCA-7DDC-42D0-B039-57DDA6648F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9E1936-D512-43B9-952C-26F40E10D0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A773DE8-B126-4507-B27C-00EA96BBB9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9D3CE33-94D1-4ACC-9621-1DC8C9C591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5F5B61F-DDD0-4F17-AF28-37EF344655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1440" y="4498560"/>
            <a:ext cx="10079280" cy="116928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D9157396-DF9C-4A54-84E0-55492F783A0F}" type="slidenum"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Click to edit the title text format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B18A6C-B179-4163-9DCD-B195A4B88C3D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D3B372-E2A0-45CE-B232-61DF88BFBCC9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Click to edit the title text format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Click to edit the outline text format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Outline Level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Third Outline Level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Fourth Outline Level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Fifth Outline Level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Sixth Outline Level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Seventh Outline Level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20BFD3-F329-4976-8D4F-D8BEAA059BF2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Click to edit the title text format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ftr" idx="10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11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5595B2-6519-4749-82DB-CA582971ED73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dt" idx="12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280" cy="10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3300" spc="-1" strike="noStrike">
                <a:solidFill>
                  <a:srgbClr val="dd4100"/>
                </a:solidFill>
                <a:latin typeface="Arial"/>
              </a:rPr>
              <a:t>RAPPORT JEUX PICO PARK</a:t>
            </a:r>
            <a:endParaRPr b="0" lang="fr-FR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latin typeface="Arial"/>
              </a:rPr>
              <a:t>Classe Scene1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rcRect l="3246" t="7825" r="30020" b="0"/>
          <a:stretch/>
        </p:blipFill>
        <p:spPr>
          <a:xfrm>
            <a:off x="457200" y="1080000"/>
            <a:ext cx="8915040" cy="3851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585684-9F62-479A-A05C-BF5FB956FD58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960C2EBF-1FC7-41D8-86BE-26CDE2E55203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latin typeface="Arial"/>
              </a:rPr>
              <a:t>Classe Scene1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Pour que le joueur puisse boujer ,j’ai fais appele a la Classe Keyboard :keyboard(sprite,this,true );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Et pour que le joueur puisse aller au niveau 2, j’ai ajouter un contact Listener :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fr-FR" sz="2100" spc="-1" strike="noStrike">
                <a:latin typeface="Arial"/>
              </a:rPr>
              <a:t>auto contactListener =EventListenerPhysicsContact::create();</a:t>
            </a:r>
            <a:endParaRPr b="0" lang="fr-FR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En contact entre le but et le joueur ,la scene1 est remplacé en Scene2: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fr-FR" sz="2000" spc="-1" strike="noStrike">
                <a:latin typeface="Arial"/>
              </a:rPr>
              <a:t>Director::getInstance()-&gt;replaceScene(TransitionFade::create(1.0,Scene2::createScene()));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0A6B4C-173A-40A4-9912-3E0E30861884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9146E4C2-D6CC-463A-AF27-443378337537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latin typeface="Arial"/>
              </a:rPr>
              <a:t>Classe Scene2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rcRect l="3246" t="7825" r="30020" b="0"/>
          <a:stretch/>
        </p:blipFill>
        <p:spPr>
          <a:xfrm>
            <a:off x="228600" y="731520"/>
            <a:ext cx="9372240" cy="4297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2B79E8-B397-4A97-9848-F47FAA204D23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5F6447EB-5A23-4DFB-9A9A-B49DFB064150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latin typeface="Arial"/>
              </a:rPr>
              <a:t>Classe Scene2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Meme que la scene1 , le joueur doit arrivé jusqu’a le but pour aller a la scene 2 , mais il y’a un obstacle si le joueur se met en contact avec le  l’animal ,il perd et il doit repété le niveau.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627DEA-2F5F-42C5-8A37-5A9C333FB062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D8AFD783-6CC9-415F-82AA-C250C9786B68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latin typeface="Arial"/>
              </a:rPr>
              <a:t>Classe Scene2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Pour savoir qu’elle objet le joueur a mis contact avec,chaque sprite a un tag :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       </a:t>
            </a:r>
            <a:r>
              <a:rPr b="0" lang="fr-FR" sz="3200" spc="-1" strike="noStrike">
                <a:latin typeface="Arial"/>
              </a:rPr>
              <a:t>auto nodeA = contact.getShapeA()-&gt;getBody()-&gt;getNode();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       </a:t>
            </a:r>
            <a:r>
              <a:rPr b="0" lang="fr-FR" sz="3200" spc="-1" strike="noStrike">
                <a:latin typeface="Arial"/>
              </a:rPr>
              <a:t>auto nodeB = contact.getShapeB()-&gt;getBody()-&gt;getNode();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       </a:t>
            </a:r>
            <a:r>
              <a:rPr b="0" lang="fr-FR" sz="3200" spc="-1" strike="noStrike">
                <a:latin typeface="Arial"/>
              </a:rPr>
              <a:t>if (nodeA-&gt;getTag() == 10 &amp;&amp; nodeB-&gt;getTag() == 10)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       </a:t>
            </a:r>
            <a:r>
              <a:rPr b="0" lang="fr-FR" sz="3200" spc="-1" strike="noStrike">
                <a:latin typeface="Arial"/>
              </a:rPr>
              <a:t>{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           </a:t>
            </a:r>
            <a:r>
              <a:rPr b="0" lang="fr-FR" sz="3200" spc="-1" strike="noStrike">
                <a:latin typeface="Arial"/>
              </a:rPr>
              <a:t>Director::getInstance()-&gt;replaceScene(MainMenu::createScene());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       </a:t>
            </a:r>
            <a:r>
              <a:rPr b="0" lang="fr-FR" sz="3200" spc="-1" strike="noStrike">
                <a:latin typeface="Arial"/>
              </a:rPr>
              <a:t>}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       </a:t>
            </a:r>
            <a:r>
              <a:rPr b="0" lang="fr-FR" sz="3200" spc="-1" strike="noStrike">
                <a:latin typeface="Arial"/>
              </a:rPr>
              <a:t>else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       </a:t>
            </a:r>
            <a:r>
              <a:rPr b="0" lang="fr-FR" sz="3200" spc="-1" strike="noStrike">
                <a:latin typeface="Arial"/>
              </a:rPr>
              <a:t>{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           </a:t>
            </a:r>
            <a:r>
              <a:rPr b="0" lang="fr-FR" sz="3200" spc="-1" strike="noStrike">
                <a:latin typeface="Arial"/>
              </a:rPr>
              <a:t>Director::getInstance()-&gt;replaceScene(Scene3::createScene());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     </a:t>
            </a:r>
            <a:r>
              <a:rPr b="0" lang="fr-FR" sz="3200" spc="-1" strike="noStrike">
                <a:latin typeface="Arial"/>
              </a:rPr>
              <a:t>}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9B1A86-6443-4C66-BA4A-DA7226CD9736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D9508767-ADB2-4B6F-A34B-29A337E6293E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228600" y="1899000"/>
            <a:ext cx="9359280" cy="221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2a6099"/>
                </a:solidFill>
                <a:latin typeface="Arial"/>
              </a:rPr>
              <a:t>LA CLASSE Scene3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F4A52C-7100-4DE0-B1F5-BAA8FB8715EC}" type="slidenum">
              <a:t>15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46CD779-FD25-4A66-AA8D-CFE14D43C5D3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latin typeface="Arial"/>
              </a:rPr>
              <a:t>Classe Scene3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rcRect l="3246" t="3789" r="30020" b="0"/>
          <a:stretch/>
        </p:blipFill>
        <p:spPr>
          <a:xfrm>
            <a:off x="0" y="914400"/>
            <a:ext cx="9829440" cy="4114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A3B120-3183-4FA7-A7F5-09EA893C46EF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E069D580-CD5A-4589-970F-DF36BF90683F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latin typeface="Arial"/>
              </a:rPr>
              <a:t>CLASSE Scene3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La terre que le joueur marche sur est un vecteur de Type Sprite* :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Vector&lt;Sprite *&gt; listTile;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Il ya un sprite trap, est un rock que si le joueur touche il perd le niveau .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Comme les niveaux précédent il doit arrivé jusqu’à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le but .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BF022D-32FF-4245-8490-060A3F50462F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3F353529-8BAD-467E-9738-71B4FEEE8700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228600" y="1899000"/>
            <a:ext cx="9359280" cy="221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2a6099"/>
                </a:solidFill>
                <a:latin typeface="Arial"/>
              </a:rPr>
              <a:t>LA CLASSE MainMenu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8157D2-7553-4B67-B5D4-6EBA34B27DE5}" type="slidenum">
              <a:t>18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B75F2A9-7CA8-4FB1-9001-7029E62474F2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228600" y="1899000"/>
            <a:ext cx="9359280" cy="221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rcRect l="4208" t="3789" r="30020" b="0"/>
          <a:stretch/>
        </p:blipFill>
        <p:spPr>
          <a:xfrm>
            <a:off x="228600" y="0"/>
            <a:ext cx="9143640" cy="5680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374FF5-EE5B-48D7-BD44-8F30C8FC9DA9}" type="slidenum">
              <a:t>19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1F64EF3-83CB-4B99-AB5F-A86616846D46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3300" spc="-1" strike="noStrike">
                <a:solidFill>
                  <a:srgbClr val="ffffff"/>
                </a:solidFill>
                <a:latin typeface="Arial"/>
              </a:rPr>
              <a:t>STRUCTURES DU JEUX</a:t>
            </a:r>
            <a:endParaRPr b="0" lang="fr-FR" sz="33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Le jeux est divisé en 6 Class.</a:t>
            </a:r>
            <a:endParaRPr b="0" lang="fr-F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MainMenu</a:t>
            </a:r>
            <a:endParaRPr b="0" lang="fr-F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Scene1</a:t>
            </a:r>
            <a:endParaRPr b="0" lang="fr-F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Scene2</a:t>
            </a:r>
            <a:endParaRPr b="0" lang="fr-F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Scene3</a:t>
            </a:r>
            <a:endParaRPr b="0" lang="fr-F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Keyboard</a:t>
            </a:r>
            <a:endParaRPr b="0" lang="fr-F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WinScene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831D8C-9BF5-42BF-8E65-56044C790288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F0F1C7E-CA00-40F0-A081-9442897BF726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latin typeface="Arial"/>
              </a:rPr>
              <a:t>Classe MainMenu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C’est la scene qui s’ouvre l’orsque le jeux commence.</a:t>
            </a:r>
            <a:endParaRPr b="0" lang="fr-F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Il est composé de trois MenuItemImage,chaque image envoie vers un niveau.</a:t>
            </a:r>
            <a:endParaRPr b="0" lang="fr-F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</a:t>
            </a:r>
            <a:r>
              <a:rPr b="0" i="1" lang="fr-FR" sz="2400" spc="-1" strike="noStrike">
                <a:latin typeface="Arial"/>
              </a:rPr>
              <a:t> </a:t>
            </a:r>
            <a:r>
              <a:rPr b="0" i="1" lang="fr-FR" sz="2400" spc="-1" strike="noStrike">
                <a:latin typeface="Arial"/>
              </a:rPr>
              <a:t>auto level1=MenuItemImage::create("res/level3.png",    "res/level3.png", CC_CALLBACK_1(MainMenu::GoToScene3, this));</a:t>
            </a:r>
            <a:endParaRPr b="0" lang="fr-FR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latin typeface="Arial"/>
              </a:rPr>
              <a:t>auto menu = Menu::create(level1,level2,level3,nullptr);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AD53B1F-913F-4D5B-BCB0-A86ADEB724BE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F54A59A4-5DF5-4E0D-A761-5425C7D8844E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latin typeface="Arial"/>
              </a:rPr>
              <a:t>Classe MainMenu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fr-FR" sz="3200" spc="-1" strike="noStrike">
                <a:latin typeface="Arial"/>
              </a:rPr>
              <a:t>void MainMenu::GoToScene1(cocos2d::Ref* pSender)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fr-FR" sz="3200" spc="-1" strike="noStrike">
                <a:latin typeface="Arial"/>
              </a:rPr>
              <a:t>{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fr-FR" sz="3200" spc="-1" strike="noStrike">
                <a:latin typeface="Arial"/>
              </a:rPr>
              <a:t> </a:t>
            </a:r>
            <a:r>
              <a:rPr b="0" i="1" lang="fr-FR" sz="3200" spc="-1" strike="noStrike">
                <a:latin typeface="Arial"/>
              </a:rPr>
              <a:t>auto scene = Scene1::createScene();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fr-FR" sz="3200" spc="-1" strike="noStrike">
                <a:latin typeface="Arial"/>
              </a:rPr>
              <a:t>Director::getInstance()-&gt;replaceScene(TransitionFade::create(1.0,scene);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fr-FR" sz="3200" spc="-1" strike="noStrike">
                <a:latin typeface="Arial"/>
              </a:rPr>
              <a:t>}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E527A79-3590-44C3-9431-F647AE7016DA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C7360121-CD1E-47B6-99F0-939ABBE890E1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228600" y="1899000"/>
            <a:ext cx="9359280" cy="221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2a6099"/>
                </a:solidFill>
                <a:latin typeface="Arial"/>
              </a:rPr>
              <a:t>LA CLASSE WinScene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D7D0BF-3EA8-49C5-BE1D-09FB9CDFFF9B}" type="slidenum">
              <a:t>22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52BCAB8-33C8-43A3-917E-A06DC999F18E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latin typeface="Arial"/>
              </a:rPr>
              <a:t>Classe WinScene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rcRect l="3564" t="1959" r="29702" b="0"/>
          <a:stretch/>
        </p:blipFill>
        <p:spPr>
          <a:xfrm>
            <a:off x="228600" y="731520"/>
            <a:ext cx="9359280" cy="4747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B8D3BCC-69D3-449E-A82D-B891394F7CBB}" type="slidenum">
              <a:t>23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185FE0EB-D4D7-4EBF-845C-92D5D11D4D66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latin typeface="Arial"/>
              </a:rPr>
              <a:t>Classe WinScene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Il est composé d’un Label et d’un méthode qui ferme l’application :</a:t>
            </a:r>
            <a:endParaRPr b="0" lang="fr-F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void menuCloseCallback(cocos2d::Ref* pSender);</a:t>
            </a:r>
            <a:endParaRPr b="0" lang="fr-F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void WinScene::menuCloseCallback(Ref* pSender)</a:t>
            </a:r>
            <a:endParaRPr b="0" lang="fr-F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{</a:t>
            </a:r>
            <a:endParaRPr b="0" lang="fr-F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   </a:t>
            </a:r>
            <a:r>
              <a:rPr b="0" lang="fr-FR" sz="3200" spc="-1" strike="noStrike">
                <a:latin typeface="Arial"/>
              </a:rPr>
              <a:t>Director::getInstance()-&gt;end();}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306577-A742-4668-8204-9C8A18105959}" type="slidenum">
              <a:t>24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8BFA9B77-F385-4864-8DD1-C8FD5CEDBB8D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241560" y="1213200"/>
            <a:ext cx="9359280" cy="221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3200" spc="-1" strike="noStrike">
                <a:latin typeface="Arial"/>
              </a:rPr>
              <a:t>LA CLASSE KEYBOARD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344404-69CA-467A-A667-87D06A4D1837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51334FB-E790-4EA6-9360-0AF7F38345EC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3300" spc="-1" strike="noStrike">
                <a:solidFill>
                  <a:srgbClr val="ffffff"/>
                </a:solidFill>
                <a:latin typeface="Arial"/>
              </a:rPr>
              <a:t>LA CLASSE Keyboard</a:t>
            </a:r>
            <a:endParaRPr b="0" lang="fr-FR" sz="33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Elle nous laisse changer l’emplacement du joueur ,en utilison le clavier de plus , il ajout aussi de l’animation.</a:t>
            </a:r>
            <a:endParaRPr b="0" lang="fr-F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Cette Class est constitué tous simplement d’un seul constructeur.</a:t>
            </a:r>
            <a:endParaRPr b="0" lang="fr-F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Ce constructeur prend 3 variable, la scene actuelle , le Sprite qu’on va ajouter le pouvoir de boujer et de l’animation,et un Bool qui décide si d’inclure de l’animation ou non. 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A1D08D-212B-42B3-941D-D6B29F2BCE63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795F5DD-88D9-4E14-BA78-90049815865D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3300" spc="-1" strike="noStrike">
                <a:solidFill>
                  <a:srgbClr val="ffffff"/>
                </a:solidFill>
                <a:latin typeface="Arial"/>
              </a:rPr>
              <a:t>La forme du constructeur keyboard</a:t>
            </a:r>
            <a:endParaRPr b="0" lang="fr-FR" sz="33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Dans le consctruteur on cree un event Listener de type Keyboard,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Puis j’ai créer une fonction lambda :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i="1" lang="fr-FR" sz="2200" spc="-1" strike="noStrike">
                <a:solidFill>
                  <a:srgbClr val="009bdd"/>
                </a:solidFill>
                <a:latin typeface="Arial"/>
              </a:rPr>
              <a:t>eventListener-&gt;onKeyPressed = [anim](EventKeyboard::KeyCode keyCode, Event *event)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932DF1-FE82-4D0D-B662-7BC7C3C408EB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8E67287-9808-48ED-88FC-F92296A6A137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3300" spc="-1" strike="noStrike">
                <a:solidFill>
                  <a:srgbClr val="ffffff"/>
                </a:solidFill>
                <a:latin typeface="Arial"/>
              </a:rPr>
              <a:t>La forme du constructeur keyboard</a:t>
            </a:r>
            <a:endParaRPr b="0" lang="fr-FR" sz="33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Dans cette fonction il existe un switch qui dans chaque cas il cree une animation :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</a:t>
            </a: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auto animation = Animation::create();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    </a:t>
            </a: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for (int i = 1; i &lt;= 5; i++)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    </a:t>
            </a: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{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        </a:t>
            </a: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std::string name = StringUtils::format("res/vikingPlayer/viking%d.png", i);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        </a:t>
            </a: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animation-&gt;addSpriteFrameWithFile(name.c_str());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    </a:t>
            </a: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}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9CC334-DA1F-4606-BFF7-DB518753B0A3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C061E33-12EE-4E0C-B4F2-3C0B2404009D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3300" spc="-1" strike="noStrike">
                <a:solidFill>
                  <a:srgbClr val="ffffff"/>
                </a:solidFill>
                <a:latin typeface="Arial"/>
              </a:rPr>
              <a:t>La forme du constructeur keyboard</a:t>
            </a:r>
            <a:endParaRPr b="0" lang="fr-FR" sz="33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IL cree aussi deux Action et un Spawn,il va choisir un a utilisé dependant de la valeur du Bolléan anim  :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    </a:t>
            </a: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auto action1 = Animate::create(animation);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    </a:t>
            </a: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auto action2 = MoveBy::create(0.5, Vec2(-10, 0));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    </a:t>
            </a: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auto action = Spawn::create(action1, action2, nullptr);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    </a:t>
            </a: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if(anim==true){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        </a:t>
            </a: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event-&gt;getCurrentTarget()-&gt;runAction(action);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    </a:t>
            </a: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}else event-&gt;getCurrentTarget()-&gt;runAction(action2);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    </a:t>
            </a: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}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fr-FR" sz="2200" spc="-1" strike="noStrike">
                <a:solidFill>
                  <a:srgbClr val="009bdd"/>
                </a:solidFill>
                <a:latin typeface="Arial"/>
              </a:rPr>
              <a:t>        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0B3FD1-A546-4751-8720-FF588A97916F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4775868-0523-4024-9B63-4EB1EF7F3ECD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228600" y="1899000"/>
            <a:ext cx="9359280" cy="221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2a6099"/>
                </a:solidFill>
                <a:latin typeface="Arial"/>
              </a:rPr>
              <a:t>LA CLASSE Scene1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C72F98-8319-402E-9572-E345ED4E2A12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D59C1DA-8FA2-479A-AD38-416F6BA31537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Classe Scene1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2a6099"/>
                </a:solidFill>
                <a:latin typeface="Arial"/>
              </a:rPr>
              <a:t>C’est le premiere niveau du jeu ,il hérite de la classe cocos2d::Scene .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2a6099"/>
                </a:solidFill>
                <a:latin typeface="Arial"/>
              </a:rPr>
              <a:t>Ce niveau contient trois Sprite, une qui fonctionne comme background, et une qui service comme joueur , et finalement une flag, qui sert comme le but du du joueur.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487188-D1A5-40D5-8AA7-3493BA91F030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3EE63226-AB1A-46BF-B19B-A8822AD8AB3C}" type="datetime1">
              <a:rPr lang="en-US"/>
              <a:t>01/05/2023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2023-01-04T18:54:18Z</dcterms:created>
  <dc:creator/>
  <dc:description/>
  <dc:language>en-US</dc:language>
  <cp:lastModifiedBy/>
  <dcterms:modified xsi:type="dcterms:W3CDTF">2023-01-05T17:38:03Z</dcterms:modified>
  <cp:revision>6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