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4.131.126.124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 Ramrod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1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9816"/>
            <a:ext cx="8946541" cy="4938583"/>
          </a:xfrm>
        </p:spPr>
        <p:txBody>
          <a:bodyPr>
            <a:normAutofit/>
          </a:bodyPr>
          <a:lstStyle/>
          <a:p>
            <a:r>
              <a:rPr lang="en-US" b="1" dirty="0" smtClean="0"/>
              <a:t>CSS Frameworks</a:t>
            </a:r>
          </a:p>
          <a:p>
            <a:pPr lvl="1"/>
            <a:r>
              <a:rPr lang="en-US" dirty="0" smtClean="0"/>
              <a:t>Bootstrap? No thank you!</a:t>
            </a:r>
          </a:p>
          <a:p>
            <a:pPr lvl="1"/>
            <a:r>
              <a:rPr lang="en-US" dirty="0" smtClean="0"/>
              <a:t>Foundation! (Block grids, </a:t>
            </a:r>
            <a:r>
              <a:rPr lang="en-US" i="1" dirty="0" smtClean="0"/>
              <a:t>etc</a:t>
            </a:r>
            <a:r>
              <a:rPr lang="en-US" dirty="0" smtClean="0"/>
              <a:t>.)</a:t>
            </a:r>
          </a:p>
          <a:p>
            <a:r>
              <a:rPr lang="en-US" b="1" dirty="0" smtClean="0"/>
              <a:t>Rails is </a:t>
            </a:r>
            <a:r>
              <a:rPr lang="en-US" b="1" i="1" dirty="0" smtClean="0"/>
              <a:t>awesome</a:t>
            </a:r>
            <a:r>
              <a:rPr lang="en-US" b="1" dirty="0" smtClean="0"/>
              <a:t>. </a:t>
            </a:r>
          </a:p>
          <a:p>
            <a:pPr lvl="1"/>
            <a:r>
              <a:rPr lang="en-US" dirty="0" smtClean="0"/>
              <a:t>Ruby &gt;2.0, Rails 4.1.4</a:t>
            </a:r>
          </a:p>
          <a:p>
            <a:r>
              <a:rPr lang="en-US" b="1" dirty="0"/>
              <a:t>Server</a:t>
            </a:r>
          </a:p>
          <a:p>
            <a:pPr lvl="1"/>
            <a:r>
              <a:rPr lang="en-US" strike="sngStrike" dirty="0" err="1"/>
              <a:t>Heroku</a:t>
            </a:r>
            <a:endParaRPr lang="en-US" strike="sngStrike" dirty="0"/>
          </a:p>
          <a:p>
            <a:pPr lvl="1"/>
            <a:r>
              <a:rPr lang="en-US" dirty="0"/>
              <a:t>Digital </a:t>
            </a:r>
            <a:r>
              <a:rPr lang="en-US" dirty="0" smtClean="0"/>
              <a:t>Ocean</a:t>
            </a:r>
          </a:p>
          <a:p>
            <a:r>
              <a:rPr lang="en-US" b="1" dirty="0" smtClean="0"/>
              <a:t>Database</a:t>
            </a:r>
          </a:p>
          <a:p>
            <a:pPr lvl="1"/>
            <a:r>
              <a:rPr lang="en-US" dirty="0" smtClean="0"/>
              <a:t>MySQL 5.5</a:t>
            </a:r>
          </a:p>
          <a:p>
            <a:r>
              <a:rPr lang="en-US" b="1" dirty="0" smtClean="0"/>
              <a:t>Version Control </a:t>
            </a:r>
          </a:p>
          <a:p>
            <a:pPr lvl="1"/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149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http://104.131.126.124:3000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 smtClean="0"/>
              <a:t>Static Pages</a:t>
            </a:r>
          </a:p>
          <a:p>
            <a:pPr lvl="1"/>
            <a:r>
              <a:rPr lang="en-US" dirty="0" smtClean="0"/>
              <a:t>Slick.js</a:t>
            </a:r>
          </a:p>
          <a:p>
            <a:r>
              <a:rPr lang="en-US" b="1" dirty="0" smtClean="0"/>
              <a:t>User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Password Handling (MySQL Workbench?)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Gherkin</a:t>
            </a:r>
          </a:p>
          <a:p>
            <a:pPr lvl="1"/>
            <a:r>
              <a:rPr lang="en-US" dirty="0" smtClean="0"/>
              <a:t>Static Pages feature</a:t>
            </a:r>
          </a:p>
          <a:p>
            <a:pPr lvl="1"/>
            <a:r>
              <a:rPr lang="en-US" dirty="0" smtClean="0"/>
              <a:t>Users feature</a:t>
            </a:r>
          </a:p>
          <a:p>
            <a:pPr lvl="1"/>
            <a:r>
              <a:rPr lang="en-US" dirty="0" smtClean="0"/>
              <a:t>Login feature</a:t>
            </a:r>
          </a:p>
          <a:p>
            <a:r>
              <a:rPr lang="en-US" b="1" dirty="0" err="1" smtClean="0"/>
              <a:t>Watir</a:t>
            </a:r>
            <a:endParaRPr lang="en-US" b="1" dirty="0" smtClean="0"/>
          </a:p>
          <a:p>
            <a:pPr lvl="1"/>
            <a:r>
              <a:rPr lang="en-US" dirty="0" smtClean="0"/>
              <a:t>Selenium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Ocean vs.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15166"/>
            <a:ext cx="8946541" cy="4195481"/>
          </a:xfrm>
        </p:spPr>
        <p:txBody>
          <a:bodyPr/>
          <a:lstStyle/>
          <a:p>
            <a:r>
              <a:rPr lang="en-US" b="1" dirty="0" err="1" smtClean="0"/>
              <a:t>Heroku</a:t>
            </a:r>
            <a:endParaRPr lang="en-US" b="1" dirty="0" smtClean="0"/>
          </a:p>
          <a:p>
            <a:pPr lvl="1"/>
            <a:r>
              <a:rPr lang="en-US" dirty="0" smtClean="0"/>
              <a:t>Free for minimal usage</a:t>
            </a:r>
          </a:p>
          <a:p>
            <a:pPr lvl="1"/>
            <a:r>
              <a:rPr lang="en-US" dirty="0" smtClean="0"/>
              <a:t>Must use PostgreSQL </a:t>
            </a:r>
          </a:p>
          <a:p>
            <a:pPr lvl="1"/>
            <a:r>
              <a:rPr lang="en-US" dirty="0" smtClean="0"/>
              <a:t>Difficult to debug (precompiling assets, etc.)</a:t>
            </a:r>
          </a:p>
          <a:p>
            <a:pPr lvl="1"/>
            <a:r>
              <a:rPr lang="en-US" dirty="0" smtClean="0"/>
              <a:t>Slow startup if using </a:t>
            </a:r>
            <a:r>
              <a:rPr lang="en-US" i="1" dirty="0" smtClean="0"/>
              <a:t>for free</a:t>
            </a:r>
          </a:p>
          <a:p>
            <a:r>
              <a:rPr lang="en-US" b="1" dirty="0" smtClean="0"/>
              <a:t>Digital Ocean </a:t>
            </a:r>
          </a:p>
          <a:p>
            <a:pPr lvl="1"/>
            <a:r>
              <a:rPr lang="en-US" dirty="0" smtClean="0"/>
              <a:t>Variable cost</a:t>
            </a:r>
          </a:p>
          <a:p>
            <a:pPr lvl="1"/>
            <a:r>
              <a:rPr lang="en-US" dirty="0" smtClean="0"/>
              <a:t>Can use whatever database (it’s a Linux machine)</a:t>
            </a:r>
          </a:p>
          <a:p>
            <a:pPr lvl="1"/>
            <a:r>
              <a:rPr lang="en-US" dirty="0" smtClean="0"/>
              <a:t>Direct console access via SSH</a:t>
            </a:r>
          </a:p>
          <a:p>
            <a:pPr lvl="1"/>
            <a:r>
              <a:rPr lang="en-US" dirty="0" smtClean="0"/>
              <a:t>Can stay live and use any production method desired</a:t>
            </a:r>
          </a:p>
        </p:txBody>
      </p:sp>
    </p:spTree>
    <p:extLst>
      <p:ext uri="{BB962C8B-B14F-4D97-AF65-F5344CB8AC3E}">
        <p14:creationId xmlns:p14="http://schemas.microsoft.com/office/powerpoint/2010/main" val="11841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134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Ramrod</vt:lpstr>
      <vt:lpstr>Design Choices</vt:lpstr>
      <vt:lpstr>Live Demo</vt:lpstr>
      <vt:lpstr>Testing with Cucumber</vt:lpstr>
      <vt:lpstr>Digital Ocean vs. Heroku</vt:lpstr>
      <vt:lpstr>Questions</vt:lpstr>
    </vt:vector>
  </TitlesOfParts>
  <Company>UW-Eau Claire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Christianson, Benjamin John</dc:creator>
  <cp:lastModifiedBy>Christianson, Benjamin John</cp:lastModifiedBy>
  <cp:revision>6</cp:revision>
  <dcterms:created xsi:type="dcterms:W3CDTF">2014-10-16T14:46:59Z</dcterms:created>
  <dcterms:modified xsi:type="dcterms:W3CDTF">2014-10-16T15:39:46Z</dcterms:modified>
</cp:coreProperties>
</file>