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3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4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09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9076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63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22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75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68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6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0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7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8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1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4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0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0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31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ilverandstones.gallery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Sprint 2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SILVER &amp; STONES</a:t>
            </a:r>
          </a:p>
        </p:txBody>
      </p:sp>
    </p:spTree>
    <p:extLst>
      <p:ext uri="{BB962C8B-B14F-4D97-AF65-F5344CB8AC3E}">
        <p14:creationId xmlns:p14="http://schemas.microsoft.com/office/powerpoint/2010/main" val="282193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 did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8953"/>
            <a:ext cx="8946541" cy="484944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Item system</a:t>
            </a:r>
          </a:p>
          <a:p>
            <a:pPr lvl="1"/>
            <a:r>
              <a:rPr lang="en-US" dirty="0" smtClean="0"/>
              <a:t>With categories</a:t>
            </a:r>
          </a:p>
          <a:p>
            <a:r>
              <a:rPr lang="en-US" b="1" dirty="0" smtClean="0"/>
              <a:t>Inventory system</a:t>
            </a:r>
          </a:p>
          <a:p>
            <a:r>
              <a:rPr lang="en-US" b="1" dirty="0" smtClean="0"/>
              <a:t>Client-requested UX overhauls</a:t>
            </a:r>
          </a:p>
          <a:p>
            <a:pPr lvl="1"/>
            <a:r>
              <a:rPr lang="en-US" dirty="0" smtClean="0"/>
              <a:t>Replaced filler text</a:t>
            </a:r>
          </a:p>
          <a:p>
            <a:r>
              <a:rPr lang="en-US" b="1" dirty="0" smtClean="0"/>
              <a:t>Email templates</a:t>
            </a:r>
          </a:p>
          <a:p>
            <a:pPr lvl="1"/>
            <a:r>
              <a:rPr lang="en-US" dirty="0" smtClean="0"/>
              <a:t>Users </a:t>
            </a:r>
          </a:p>
          <a:p>
            <a:r>
              <a:rPr lang="en-US" b="1" dirty="0" smtClean="0"/>
              <a:t>User improvements</a:t>
            </a:r>
          </a:p>
          <a:p>
            <a:pPr lvl="1"/>
            <a:r>
              <a:rPr lang="en-US" dirty="0" smtClean="0"/>
              <a:t>Authentication now uses Devise</a:t>
            </a:r>
          </a:p>
          <a:p>
            <a:pPr lvl="1"/>
            <a:r>
              <a:rPr lang="en-US" dirty="0" smtClean="0"/>
              <a:t>User roles</a:t>
            </a:r>
          </a:p>
          <a:p>
            <a:r>
              <a:rPr lang="en-US" b="1" dirty="0" smtClean="0"/>
              <a:t>Enhanced testing</a:t>
            </a:r>
          </a:p>
          <a:p>
            <a:pPr lvl="1"/>
            <a:r>
              <a:rPr lang="en-US" dirty="0" smtClean="0"/>
              <a:t>Using Capybara instead of </a:t>
            </a:r>
            <a:r>
              <a:rPr lang="en-US" dirty="0" err="1" smtClean="0"/>
              <a:t>Watir</a:t>
            </a:r>
            <a:endParaRPr lang="en-US" dirty="0" smtClean="0"/>
          </a:p>
          <a:p>
            <a:r>
              <a:rPr lang="en-US" b="1" dirty="0" smtClean="0"/>
              <a:t>Set up production server</a:t>
            </a:r>
            <a:r>
              <a:rPr lang="en-US" b="1" dirty="0"/>
              <a:t> </a:t>
            </a:r>
            <a:r>
              <a:rPr lang="en-US" b="1" dirty="0" smtClean="0"/>
              <a:t>with domain name</a:t>
            </a:r>
          </a:p>
        </p:txBody>
      </p:sp>
    </p:spTree>
    <p:extLst>
      <p:ext uri="{BB962C8B-B14F-4D97-AF65-F5344CB8AC3E}">
        <p14:creationId xmlns:p14="http://schemas.microsoft.com/office/powerpoint/2010/main" val="34858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</a:t>
            </a:r>
            <a:endParaRPr lang="en-US" b="1" dirty="0"/>
          </a:p>
        </p:txBody>
      </p:sp>
      <p:sp>
        <p:nvSpPr>
          <p:cNvPr id="4" name="TextBox 3">
            <a:hlinkClick r:id="rId2"/>
          </p:cNvPr>
          <p:cNvSpPr txBox="1"/>
          <p:nvPr/>
        </p:nvSpPr>
        <p:spPr>
          <a:xfrm>
            <a:off x="1154956" y="4777380"/>
            <a:ext cx="541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silverandstones.gallery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3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went right?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discrete, separate tasks =&gt; very little dependency on others</a:t>
            </a:r>
          </a:p>
          <a:p>
            <a:r>
              <a:rPr lang="en-US" dirty="0" smtClean="0"/>
              <a:t>Started early, despite </a:t>
            </a:r>
            <a:r>
              <a:rPr lang="en-US" b="1" dirty="0" smtClean="0"/>
              <a:t>OS</a:t>
            </a:r>
            <a:r>
              <a:rPr lang="en-US" dirty="0" smtClean="0"/>
              <a:t> interference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dirty="0" smtClean="0"/>
              <a:t>Good communication, meeting attendance</a:t>
            </a:r>
          </a:p>
          <a:p>
            <a:r>
              <a:rPr lang="en-US" dirty="0" smtClean="0"/>
              <a:t>Delivered on all sprint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2513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could have gone better?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couldn’t meet until later in the sprint</a:t>
            </a:r>
          </a:p>
          <a:p>
            <a:pPr lvl="1"/>
            <a:r>
              <a:rPr lang="en-US" dirty="0" smtClean="0"/>
              <a:t>Held up on making the changes to UX</a:t>
            </a:r>
          </a:p>
          <a:p>
            <a:pPr lvl="1"/>
            <a:r>
              <a:rPr lang="en-US" dirty="0" smtClean="0"/>
              <a:t>Couldn’t set up production server early in sprint</a:t>
            </a:r>
          </a:p>
          <a:p>
            <a:r>
              <a:rPr lang="en-US" dirty="0" smtClean="0"/>
              <a:t>Testing model was abandoned and reworked late in sprint</a:t>
            </a:r>
          </a:p>
          <a:p>
            <a:r>
              <a:rPr lang="en-US" b="1" dirty="0" smtClean="0"/>
              <a:t>OS </a:t>
            </a:r>
            <a:r>
              <a:rPr lang="en-US" dirty="0" smtClean="0"/>
              <a:t>project meant work slowed as time passed</a:t>
            </a:r>
          </a:p>
          <a:p>
            <a:r>
              <a:rPr lang="en-US" dirty="0" smtClean="0"/>
              <a:t>Production server has nagging database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7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next?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61478"/>
            <a:ext cx="8946541" cy="478692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Re-evaluate credit card payments</a:t>
            </a:r>
          </a:p>
          <a:p>
            <a:pPr lvl="1"/>
            <a:r>
              <a:rPr lang="en-US" dirty="0" smtClean="0"/>
              <a:t>Easy to implement, but usability issues with client (race conditions)</a:t>
            </a:r>
          </a:p>
          <a:p>
            <a:pPr lvl="1"/>
            <a:r>
              <a:rPr lang="en-US" dirty="0" smtClean="0"/>
              <a:t>Possibly rework into “hold” system with call-in-to-pay </a:t>
            </a:r>
          </a:p>
          <a:p>
            <a:r>
              <a:rPr lang="en-US" dirty="0" smtClean="0"/>
              <a:t>Expand upon </a:t>
            </a:r>
            <a:r>
              <a:rPr lang="en-US" b="1" dirty="0" smtClean="0"/>
              <a:t>Inventory</a:t>
            </a:r>
            <a:r>
              <a:rPr lang="en-US" dirty="0" smtClean="0"/>
              <a:t> system</a:t>
            </a:r>
          </a:p>
          <a:p>
            <a:r>
              <a:rPr lang="en-US" dirty="0" smtClean="0"/>
              <a:t>Implement client requests</a:t>
            </a:r>
          </a:p>
          <a:p>
            <a:pPr lvl="1"/>
            <a:r>
              <a:rPr lang="en-US" dirty="0" smtClean="0"/>
              <a:t>Backdrop changes with season </a:t>
            </a:r>
          </a:p>
          <a:p>
            <a:pPr lvl="1"/>
            <a:r>
              <a:rPr lang="en-US" dirty="0" smtClean="0"/>
              <a:t>Add more sections to homepage</a:t>
            </a:r>
          </a:p>
          <a:p>
            <a:pPr lvl="1"/>
            <a:r>
              <a:rPr lang="en-US" dirty="0" smtClean="0"/>
              <a:t>Social media integration</a:t>
            </a:r>
          </a:p>
          <a:p>
            <a:pPr lvl="1"/>
            <a:r>
              <a:rPr lang="en-US" dirty="0" smtClean="0"/>
              <a:t>Editable text on all static pages</a:t>
            </a:r>
          </a:p>
          <a:p>
            <a:pPr lvl="1"/>
            <a:r>
              <a:rPr lang="en-US" dirty="0" smtClean="0"/>
              <a:t>Add a “gallery” page for ease-of-management</a:t>
            </a:r>
          </a:p>
          <a:p>
            <a:pPr lvl="1"/>
            <a:r>
              <a:rPr lang="en-US" dirty="0" smtClean="0"/>
              <a:t>Expand upon mailing lists</a:t>
            </a:r>
          </a:p>
          <a:p>
            <a:r>
              <a:rPr lang="en-US" dirty="0" smtClean="0"/>
              <a:t>Polish off production server </a:t>
            </a:r>
          </a:p>
          <a:p>
            <a:r>
              <a:rPr lang="en-US" dirty="0" smtClean="0"/>
              <a:t>Build customer reference guidebook</a:t>
            </a:r>
          </a:p>
          <a:p>
            <a:r>
              <a:rPr lang="en-US" dirty="0" smtClean="0"/>
              <a:t>Implement tests for new system improvements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6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could go wrong?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server database troubles persist</a:t>
            </a:r>
          </a:p>
          <a:p>
            <a:r>
              <a:rPr lang="en-US" dirty="0" smtClean="0"/>
              <a:t>Emailer won’t set up properly </a:t>
            </a:r>
          </a:p>
          <a:p>
            <a:r>
              <a:rPr lang="en-US" dirty="0" smtClean="0"/>
              <a:t>Testing is incomplete or not thorough</a:t>
            </a:r>
          </a:p>
          <a:p>
            <a:r>
              <a:rPr lang="en-US" dirty="0" smtClean="0"/>
              <a:t>Client has further requests at the end of the sprint</a:t>
            </a:r>
          </a:p>
          <a:p>
            <a:r>
              <a:rPr lang="en-US" dirty="0" smtClean="0"/>
              <a:t>Another </a:t>
            </a:r>
            <a:r>
              <a:rPr lang="en-US" smtClean="0"/>
              <a:t>OS project is assigned </a:t>
            </a:r>
            <a:r>
              <a:rPr lang="en-US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54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251</Words>
  <Application>Microsoft Office PowerPoint</Application>
  <PresentationFormat>Custom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Sprint 2 Review</vt:lpstr>
      <vt:lpstr>What we did</vt:lpstr>
      <vt:lpstr>Demo</vt:lpstr>
      <vt:lpstr>What went right?</vt:lpstr>
      <vt:lpstr>What could have gone better?</vt:lpstr>
      <vt:lpstr>What next?</vt:lpstr>
      <vt:lpstr>What could go wrong?</vt:lpstr>
    </vt:vector>
  </TitlesOfParts>
  <Company>UW-Eau Claire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2 Review</dc:title>
  <dc:creator>Christianson, Benjamin John</dc:creator>
  <cp:lastModifiedBy>Ben</cp:lastModifiedBy>
  <cp:revision>17</cp:revision>
  <dcterms:created xsi:type="dcterms:W3CDTF">2014-11-06T22:53:02Z</dcterms:created>
  <dcterms:modified xsi:type="dcterms:W3CDTF">2014-11-13T05:47:34Z</dcterms:modified>
</cp:coreProperties>
</file>