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9" r:id="rId1"/>
  </p:sldMasterIdLst>
  <p:sldIdLst>
    <p:sldId id="256" r:id="rId2"/>
    <p:sldId id="258" r:id="rId3"/>
    <p:sldId id="263" r:id="rId4"/>
    <p:sldId id="257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22" d="100"/>
          <a:sy n="122" d="100"/>
        </p:scale>
        <p:origin x="-96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12/10/2014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636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9648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6099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690760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7637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12/10/2014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5226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12/10/2014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752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3689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3264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802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12/10/2014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674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12/10/2014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3885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12/10/2014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1017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12/10/2014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29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12/10/2014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9248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12/10/2014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006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6103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12/10/2014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57319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  <p:sldLayoutId id="2147483706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silverandstones.gallery/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Sprint </a:t>
            </a:r>
            <a:r>
              <a:rPr lang="en-US" dirty="0" smtClean="0"/>
              <a:t>3 </a:t>
            </a:r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SILVER &amp; STONES</a:t>
            </a:r>
          </a:p>
        </p:txBody>
      </p:sp>
    </p:spTree>
    <p:extLst>
      <p:ext uri="{BB962C8B-B14F-4D97-AF65-F5344CB8AC3E}">
        <p14:creationId xmlns:p14="http://schemas.microsoft.com/office/powerpoint/2010/main" val="2821932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What did we do?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398953"/>
            <a:ext cx="8946541" cy="4849445"/>
          </a:xfrm>
        </p:spPr>
        <p:txBody>
          <a:bodyPr>
            <a:normAutofit/>
          </a:bodyPr>
          <a:lstStyle/>
          <a:p>
            <a:r>
              <a:rPr lang="en-US" b="1" dirty="0" smtClean="0"/>
              <a:t>Shop</a:t>
            </a:r>
            <a:endParaRPr lang="en-US" dirty="0"/>
          </a:p>
          <a:p>
            <a:pPr lvl="1"/>
            <a:r>
              <a:rPr lang="en-US" dirty="0" smtClean="0"/>
              <a:t>Storefront, my orders, shopping cart, and hold system</a:t>
            </a:r>
            <a:endParaRPr lang="en-US" dirty="0"/>
          </a:p>
          <a:p>
            <a:r>
              <a:rPr lang="en-US" b="1" dirty="0" smtClean="0"/>
              <a:t>Customization</a:t>
            </a:r>
          </a:p>
          <a:p>
            <a:pPr lvl="1"/>
            <a:r>
              <a:rPr lang="en-US" dirty="0" smtClean="0"/>
              <a:t>Almost all text is editable </a:t>
            </a:r>
          </a:p>
          <a:p>
            <a:pPr lvl="1"/>
            <a:r>
              <a:rPr lang="en-US" dirty="0" smtClean="0"/>
              <a:t>Almost all pictures are customizable</a:t>
            </a:r>
          </a:p>
          <a:p>
            <a:r>
              <a:rPr lang="en-US" b="1" dirty="0" smtClean="0"/>
              <a:t>Search Engine Optimization</a:t>
            </a:r>
            <a:endParaRPr lang="en-US" dirty="0"/>
          </a:p>
          <a:p>
            <a:r>
              <a:rPr lang="en-US" b="1" dirty="0" smtClean="0"/>
              <a:t>Gallery</a:t>
            </a:r>
          </a:p>
          <a:p>
            <a:pPr lvl="1"/>
            <a:r>
              <a:rPr lang="en-US" dirty="0" smtClean="0"/>
              <a:t>Customizable, paginated panels</a:t>
            </a:r>
          </a:p>
          <a:p>
            <a:r>
              <a:rPr lang="en-US" b="1" dirty="0" smtClean="0"/>
              <a:t>Social Media </a:t>
            </a:r>
          </a:p>
          <a:p>
            <a:pPr lvl="1"/>
            <a:r>
              <a:rPr lang="en-US" dirty="0" smtClean="0"/>
              <a:t>Facebook ( </a:t>
            </a:r>
            <a:r>
              <a:rPr lang="en-US" b="1" dirty="0" smtClean="0"/>
              <a:t>!</a:t>
            </a:r>
            <a:r>
              <a:rPr lang="en-US" dirty="0" smtClean="0"/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348581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What did we do?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398953"/>
            <a:ext cx="8946541" cy="4849445"/>
          </a:xfrm>
        </p:spPr>
        <p:txBody>
          <a:bodyPr>
            <a:normAutofit/>
          </a:bodyPr>
          <a:lstStyle/>
          <a:p>
            <a:r>
              <a:rPr lang="en-US" b="1" dirty="0" smtClean="0"/>
              <a:t>Mailers</a:t>
            </a:r>
          </a:p>
          <a:p>
            <a:pPr lvl="1"/>
            <a:r>
              <a:rPr lang="en-US" dirty="0" smtClean="0"/>
              <a:t>Mailing list, custom mail builder</a:t>
            </a:r>
          </a:p>
          <a:p>
            <a:pPr lvl="1"/>
            <a:r>
              <a:rPr lang="en-US" dirty="0" smtClean="0"/>
              <a:t>Unsubscribe link</a:t>
            </a:r>
          </a:p>
          <a:p>
            <a:r>
              <a:rPr lang="en-US" b="1" dirty="0" smtClean="0"/>
              <a:t>Headline</a:t>
            </a:r>
          </a:p>
          <a:p>
            <a:pPr lvl="1"/>
            <a:r>
              <a:rPr lang="en-US" dirty="0" smtClean="0"/>
              <a:t>Headline on homepage of the website</a:t>
            </a:r>
          </a:p>
          <a:p>
            <a:r>
              <a:rPr lang="en-US" b="1" dirty="0" smtClean="0"/>
              <a:t>Testing</a:t>
            </a:r>
            <a:endParaRPr lang="en-US" dirty="0" smtClean="0"/>
          </a:p>
          <a:p>
            <a:pPr lvl="1"/>
            <a:r>
              <a:rPr lang="en-US" dirty="0" smtClean="0"/>
              <a:t>New functionality tested </a:t>
            </a:r>
            <a:endParaRPr lang="en-US" dirty="0" smtClean="0"/>
          </a:p>
          <a:p>
            <a:r>
              <a:rPr lang="en-US" b="1" dirty="0" smtClean="0"/>
              <a:t>Reference Book</a:t>
            </a:r>
          </a:p>
          <a:p>
            <a:pPr lvl="1"/>
            <a:r>
              <a:rPr lang="en-US" dirty="0" smtClean="0"/>
              <a:t>Created a helpful book to ease transfer of ownership to client</a:t>
            </a:r>
          </a:p>
          <a:p>
            <a:r>
              <a:rPr lang="en-US" b="1" dirty="0" smtClean="0"/>
              <a:t>Seasonal Background</a:t>
            </a:r>
          </a:p>
          <a:p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2783854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Demo</a:t>
            </a:r>
            <a:endParaRPr lang="en-US" b="1" dirty="0"/>
          </a:p>
        </p:txBody>
      </p:sp>
      <p:sp>
        <p:nvSpPr>
          <p:cNvPr id="4" name="TextBox 3">
            <a:hlinkClick r:id="rId2"/>
          </p:cNvPr>
          <p:cNvSpPr txBox="1"/>
          <p:nvPr/>
        </p:nvSpPr>
        <p:spPr>
          <a:xfrm>
            <a:off x="1154956" y="4777380"/>
            <a:ext cx="5418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2"/>
              </a:rPr>
              <a:t>silverandstones.gallery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2837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What went right?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157046"/>
            <a:ext cx="8946541" cy="4091354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No major client demands</a:t>
            </a:r>
          </a:p>
          <a:p>
            <a:pPr lvl="1"/>
            <a:r>
              <a:rPr lang="en-US" sz="2200" dirty="0" smtClean="0"/>
              <a:t>Client overall satisfied </a:t>
            </a:r>
          </a:p>
          <a:p>
            <a:r>
              <a:rPr lang="en-US" sz="2400" b="1" dirty="0" smtClean="0"/>
              <a:t>No large refactors of old code</a:t>
            </a:r>
          </a:p>
          <a:p>
            <a:pPr lvl="1"/>
            <a:r>
              <a:rPr lang="en-US" sz="2200" dirty="0" smtClean="0"/>
              <a:t>Old codebase is solid</a:t>
            </a:r>
          </a:p>
          <a:p>
            <a:r>
              <a:rPr lang="en-US" sz="2400" b="1" dirty="0" smtClean="0"/>
              <a:t>Good teamwork</a:t>
            </a:r>
          </a:p>
          <a:p>
            <a:r>
              <a:rPr lang="en-US" sz="2400" b="1" dirty="0" smtClean="0"/>
              <a:t>Good communication</a:t>
            </a:r>
            <a:endParaRPr lang="en-US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14251396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What could have gone better?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 smtClean="0"/>
              <a:t>Again, client couldn’t meet until later on (Tuesday!)</a:t>
            </a:r>
          </a:p>
          <a:p>
            <a:pPr lvl="1"/>
            <a:r>
              <a:rPr lang="en-US" sz="2000" dirty="0" smtClean="0"/>
              <a:t>Held up on making some changes (again)</a:t>
            </a:r>
            <a:endParaRPr lang="en-US" sz="2000" dirty="0" smtClean="0"/>
          </a:p>
          <a:p>
            <a:pPr lvl="1"/>
            <a:r>
              <a:rPr lang="en-US" sz="2000" dirty="0" smtClean="0"/>
              <a:t>Still have to meet to “pass the torch” </a:t>
            </a:r>
          </a:p>
          <a:p>
            <a:r>
              <a:rPr lang="en-US" sz="2400" b="1" dirty="0" smtClean="0"/>
              <a:t>Thanksgiving got in the way</a:t>
            </a:r>
          </a:p>
          <a:p>
            <a:r>
              <a:rPr lang="en-US" sz="2400" b="1" dirty="0" smtClean="0"/>
              <a:t>Overloaded sprint</a:t>
            </a:r>
          </a:p>
          <a:p>
            <a:pPr lvl="1"/>
            <a:r>
              <a:rPr lang="en-US" sz="2200" dirty="0" smtClean="0"/>
              <a:t>Many UI changes prevented compilation of reference guide until later on the sprint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63786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What next?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836616"/>
            <a:ext cx="8946541" cy="4411784"/>
          </a:xfrm>
        </p:spPr>
        <p:txBody>
          <a:bodyPr>
            <a:normAutofit/>
          </a:bodyPr>
          <a:lstStyle/>
          <a:p>
            <a:r>
              <a:rPr lang="en-US" sz="2400" dirty="0" smtClean="0"/>
              <a:t>Polish off reference guide</a:t>
            </a:r>
          </a:p>
          <a:p>
            <a:r>
              <a:rPr lang="en-US" sz="2400" dirty="0"/>
              <a:t>Hand off server access to client</a:t>
            </a:r>
          </a:p>
          <a:p>
            <a:r>
              <a:rPr lang="en-US" sz="2400" dirty="0" smtClean="0"/>
              <a:t>Guide staff into learning how to use application</a:t>
            </a:r>
            <a:endParaRPr lang="en-US" sz="24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07650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What could go wrong?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Staff neglects to use (or fully use) all functionality</a:t>
            </a:r>
          </a:p>
          <a:p>
            <a:r>
              <a:rPr lang="en-US" dirty="0" smtClean="0"/>
              <a:t>Users are confused by the “hold” system</a:t>
            </a:r>
          </a:p>
          <a:p>
            <a:r>
              <a:rPr lang="en-US" dirty="0" smtClean="0"/>
              <a:t>SEO does not take, so searching does not yield site</a:t>
            </a:r>
          </a:p>
          <a:p>
            <a:r>
              <a:rPr lang="en-US" dirty="0"/>
              <a:t>DNS is being hit by </a:t>
            </a:r>
            <a:r>
              <a:rPr lang="en-US" dirty="0" err="1"/>
              <a:t>DDoS</a:t>
            </a:r>
            <a:r>
              <a:rPr lang="en-US" dirty="0"/>
              <a:t> attacks at present</a:t>
            </a:r>
          </a:p>
          <a:p>
            <a:r>
              <a:rPr lang="en-US" dirty="0" smtClean="0"/>
              <a:t>Client has further desires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1546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66</TotalTime>
  <Words>241</Words>
  <Application>Microsoft Office PowerPoint</Application>
  <PresentationFormat>Custom</PresentationFormat>
  <Paragraphs>50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Ion</vt:lpstr>
      <vt:lpstr>Sprint 3 Review</vt:lpstr>
      <vt:lpstr>What did we do? </vt:lpstr>
      <vt:lpstr>What did we do? </vt:lpstr>
      <vt:lpstr>Demo</vt:lpstr>
      <vt:lpstr>What went right?</vt:lpstr>
      <vt:lpstr>What could have gone better?</vt:lpstr>
      <vt:lpstr>What next?</vt:lpstr>
      <vt:lpstr>What could go wrong?</vt:lpstr>
    </vt:vector>
  </TitlesOfParts>
  <Company>UW-Eau Claire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Sprint 2 Review</dc:title>
  <dc:creator>Christianson, Benjamin John</dc:creator>
  <cp:lastModifiedBy>Ben</cp:lastModifiedBy>
  <cp:revision>23</cp:revision>
  <dcterms:created xsi:type="dcterms:W3CDTF">2014-11-06T22:53:02Z</dcterms:created>
  <dcterms:modified xsi:type="dcterms:W3CDTF">2014-12-10T18:43:16Z</dcterms:modified>
</cp:coreProperties>
</file>