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6" r:id="rId10"/>
    <p:sldId id="265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>
        <p:scale>
          <a:sx n="50" d="100"/>
          <a:sy n="50" d="100"/>
        </p:scale>
        <p:origin x="-2988" y="-15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3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82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93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82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5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48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9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9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EA0A40-D381-410F-9144-AB6601ABDED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62BB-C08E-4657-AE1B-2F3E3FB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33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latin typeface="Roboto" panose="02000000000000000000" pitchFamily="2" charset="0"/>
                <a:ea typeface="Roboto" panose="02000000000000000000" pitchFamily="2" charset="0"/>
              </a:rPr>
              <a:t>Project Closure</a:t>
            </a:r>
            <a:endParaRPr lang="en-US" sz="6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Silver &amp; Stones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Working with Clients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9966"/>
            <a:ext cx="8946541" cy="4788433"/>
          </a:xfrm>
        </p:spPr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Schedule meetings early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Some clients do not want “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Agile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” response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Post-sprint meetings seem “pointless”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Give them what they need, not what they want!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Ultimately, it’s all about meeting the client’s needs</a:t>
            </a:r>
          </a:p>
          <a:p>
            <a:pPr lvl="1"/>
            <a:r>
              <a:rPr lang="en-US" i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frex</a:t>
            </a:r>
            <a:r>
              <a:rPr lang="en-US" i="1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no online payments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Being polite goes a long way</a:t>
            </a:r>
          </a:p>
          <a:p>
            <a:pPr marL="0" indent="0">
              <a:buNone/>
            </a:pPr>
            <a:endParaRPr lang="en-US" i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811235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Process Review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Scrum Pros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35946"/>
            <a:ext cx="8946541" cy="3912453"/>
          </a:xfrm>
        </p:spPr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Similarity to actual Agile process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Liberty to work on other classwork due to loose deadlines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Enough sprints to accommodate a medium-sized project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Used proper task tracker (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Acunote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i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Scrum Cons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35946"/>
            <a:ext cx="8946541" cy="3912453"/>
          </a:xfrm>
        </p:spPr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Couldn’t push work out of third sprint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Most Agile shops run sprints alternating with “testing week”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For example, 3 week sprints with 1 week of testing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“Rabbit Hole” tasks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Task appears easy, but is in actuality very difficult or complex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May require a full sprint to do </a:t>
            </a:r>
          </a:p>
          <a:p>
            <a:pPr marL="0" indent="0">
              <a:buNone/>
            </a:pP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i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Doing it over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35946"/>
            <a:ext cx="8946541" cy="3912453"/>
          </a:xfrm>
        </p:spPr>
        <p:txBody>
          <a:bodyPr/>
          <a:lstStyle/>
          <a:p>
            <a:r>
              <a:rPr lang="en-US" i="1" dirty="0" smtClean="0">
                <a:latin typeface="Roboto" panose="02000000000000000000" pitchFamily="2" charset="0"/>
                <a:ea typeface="Roboto" panose="02000000000000000000" pitchFamily="2" charset="0"/>
              </a:rPr>
              <a:t>Do more work in the </a:t>
            </a:r>
            <a:r>
              <a:rPr lang="en-US" b="1" i="1" dirty="0" smtClean="0">
                <a:latin typeface="Roboto" panose="02000000000000000000" pitchFamily="2" charset="0"/>
                <a:ea typeface="Roboto" panose="02000000000000000000" pitchFamily="2" charset="0"/>
              </a:rPr>
              <a:t>first</a:t>
            </a:r>
            <a:r>
              <a:rPr lang="en-US" i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1" dirty="0" smtClean="0">
                <a:latin typeface="Roboto" panose="02000000000000000000" pitchFamily="2" charset="0"/>
                <a:ea typeface="Roboto" panose="02000000000000000000" pitchFamily="2" charset="0"/>
              </a:rPr>
              <a:t>sprint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Meet with the client much more frequently early on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Discuss the implications of Stripe payments before the first sprint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Plan for bulk of work to be finished by Sprint 2</a:t>
            </a:r>
          </a:p>
          <a:p>
            <a:pPr lvl="1"/>
            <a:r>
              <a:rPr lang="en-US" i="1" dirty="0" smtClean="0">
                <a:latin typeface="Roboto" panose="02000000000000000000" pitchFamily="2" charset="0"/>
                <a:ea typeface="Roboto" panose="02000000000000000000" pitchFamily="2" charset="0"/>
              </a:rPr>
              <a:t>Sprint 3: The Return of the Testing Sprint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Next time, none of us would have 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  <a:p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Working with classmates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 descr="None of us is as dumb as all of u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149" y="1837510"/>
            <a:ext cx="5876925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3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Working with classmates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35946"/>
            <a:ext cx="8946541" cy="3912453"/>
          </a:xfrm>
        </p:spPr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Classmates have work to do too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Set aside more time for “bringing up to speed” 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Not everyone’s skill set is the same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Good project management is absolutely necessary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Version control is a godsend</a:t>
            </a:r>
          </a:p>
        </p:txBody>
      </p:sp>
    </p:spTree>
    <p:extLst>
      <p:ext uri="{BB962C8B-B14F-4D97-AF65-F5344CB8AC3E}">
        <p14:creationId xmlns:p14="http://schemas.microsoft.com/office/powerpoint/2010/main" val="16432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811235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Questions?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Improvements?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Full-fledged web application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Larger, more relevant photographs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Responsive design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Inventory management system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Photo gallery 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There’s a Facebook!!!!</a:t>
            </a:r>
          </a:p>
        </p:txBody>
      </p:sp>
    </p:spTree>
    <p:extLst>
      <p:ext uri="{BB962C8B-B14F-4D97-AF65-F5344CB8AC3E}">
        <p14:creationId xmlns:p14="http://schemas.microsoft.com/office/powerpoint/2010/main" val="40869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811235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Product Review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3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Final vs. Initial?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What’s different?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Photo gallery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Customizable text and pictures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Hold system instead of Stripe payments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More robust email system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What didn’t change?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Inventory management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User roles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Overall site layout</a:t>
            </a:r>
          </a:p>
        </p:txBody>
      </p:sp>
    </p:spTree>
    <p:extLst>
      <p:ext uri="{BB962C8B-B14F-4D97-AF65-F5344CB8AC3E}">
        <p14:creationId xmlns:p14="http://schemas.microsoft.com/office/powerpoint/2010/main" val="27401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Reference Book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http://puu.sh/duP3M/ae7cd374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83" y="537880"/>
            <a:ext cx="4286271" cy="556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uu.sh/duP7u/c2938388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4" y="2750882"/>
            <a:ext cx="3993916" cy="350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Final vs. Initial?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What’s different?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Photo gallery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Customizable text and pictures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Hold system instead of Stripe payments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More robust email system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What didn’t change?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Inventory management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User roles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Overall site layout</a:t>
            </a:r>
          </a:p>
        </p:txBody>
      </p:sp>
    </p:spTree>
    <p:extLst>
      <p:ext uri="{BB962C8B-B14F-4D97-AF65-F5344CB8AC3E}">
        <p14:creationId xmlns:p14="http://schemas.microsoft.com/office/powerpoint/2010/main" val="29923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811235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Client Review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Delivery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Meeting with client soon to “deliver”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Hand over resource book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Training meeting with staff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Future application maintenance will fall to anyone with server access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Likely Ben for now, but could theoretically be anyone able to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lvl="1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Application administration is baked right into the app</a:t>
            </a:r>
          </a:p>
          <a:p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Wanted to leave code in a state that allowed outside parties to extend, use, and maintain it. </a:t>
            </a:r>
          </a:p>
          <a:p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Working with Clients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2" descr="http://puu.sh/duS9U/3bee93ce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8" y="1547743"/>
            <a:ext cx="7660154" cy="434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1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415</Words>
  <Application>Microsoft Office PowerPoint</Application>
  <PresentationFormat>Custom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Project Closure</vt:lpstr>
      <vt:lpstr>Improvements?</vt:lpstr>
      <vt:lpstr>Product Review</vt:lpstr>
      <vt:lpstr>Final vs. Initial?</vt:lpstr>
      <vt:lpstr>Reference Book</vt:lpstr>
      <vt:lpstr>Final vs. Initial?</vt:lpstr>
      <vt:lpstr>Client Review</vt:lpstr>
      <vt:lpstr>Delivery</vt:lpstr>
      <vt:lpstr>Working with Clients</vt:lpstr>
      <vt:lpstr>Working with Clients</vt:lpstr>
      <vt:lpstr>Process Review</vt:lpstr>
      <vt:lpstr>Scrum Pros</vt:lpstr>
      <vt:lpstr>Scrum Cons</vt:lpstr>
      <vt:lpstr>Doing it over</vt:lpstr>
      <vt:lpstr>Working with classmates</vt:lpstr>
      <vt:lpstr>Working with classmates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Deb</dc:creator>
  <cp:lastModifiedBy>Ben</cp:lastModifiedBy>
  <cp:revision>20</cp:revision>
  <dcterms:created xsi:type="dcterms:W3CDTF">2014-12-14T21:05:25Z</dcterms:created>
  <dcterms:modified xsi:type="dcterms:W3CDTF">2014-12-14T22:44:26Z</dcterms:modified>
</cp:coreProperties>
</file>