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  <p:sldId id="279" r:id="rId5"/>
    <p:sldId id="280" r:id="rId6"/>
    <p:sldId id="281" r:id="rId7"/>
    <p:sldId id="275" r:id="rId8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5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84C2-7695-4B95-AA2D-6630AFC5852E}" type="datetimeFigureOut">
              <a:rPr lang="cs-CZ" smtClean="0"/>
              <a:t>11/13/13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6F22-C415-4EAC-8D50-2EBFE85CD19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929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84C2-7695-4B95-AA2D-6630AFC5852E}" type="datetimeFigureOut">
              <a:rPr lang="cs-CZ" smtClean="0"/>
              <a:t>11/13/13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6F22-C415-4EAC-8D50-2EBFE85CD19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756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84C2-7695-4B95-AA2D-6630AFC5852E}" type="datetimeFigureOut">
              <a:rPr lang="cs-CZ" smtClean="0"/>
              <a:t>11/13/13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6F22-C415-4EAC-8D50-2EBFE85CD19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590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84C2-7695-4B95-AA2D-6630AFC5852E}" type="datetimeFigureOut">
              <a:rPr lang="cs-CZ" smtClean="0"/>
              <a:t>11/13/13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6F22-C415-4EAC-8D50-2EBFE85CD19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051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84C2-7695-4B95-AA2D-6630AFC5852E}" type="datetimeFigureOut">
              <a:rPr lang="cs-CZ" smtClean="0"/>
              <a:t>11/13/13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6F22-C415-4EAC-8D50-2EBFE85CD19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962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84C2-7695-4B95-AA2D-6630AFC5852E}" type="datetimeFigureOut">
              <a:rPr lang="cs-CZ" smtClean="0"/>
              <a:t>11/13/13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6F22-C415-4EAC-8D50-2EBFE85CD19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98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84C2-7695-4B95-AA2D-6630AFC5852E}" type="datetimeFigureOut">
              <a:rPr lang="cs-CZ" smtClean="0"/>
              <a:t>11/13/13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6F22-C415-4EAC-8D50-2EBFE85CD19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50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84C2-7695-4B95-AA2D-6630AFC5852E}" type="datetimeFigureOut">
              <a:rPr lang="cs-CZ" smtClean="0"/>
              <a:t>11/13/13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6F22-C415-4EAC-8D50-2EBFE85CD19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351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84C2-7695-4B95-AA2D-6630AFC5852E}" type="datetimeFigureOut">
              <a:rPr lang="cs-CZ" smtClean="0"/>
              <a:t>11/13/13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6F22-C415-4EAC-8D50-2EBFE85CD19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571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84C2-7695-4B95-AA2D-6630AFC5852E}" type="datetimeFigureOut">
              <a:rPr lang="cs-CZ" smtClean="0"/>
              <a:t>11/13/13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6F22-C415-4EAC-8D50-2EBFE85CD19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313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84C2-7695-4B95-AA2D-6630AFC5852E}" type="datetimeFigureOut">
              <a:rPr lang="cs-CZ" smtClean="0"/>
              <a:t>11/13/13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6F22-C415-4EAC-8D50-2EBFE85CD19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774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684C2-7695-4B95-AA2D-6630AFC5852E}" type="datetimeFigureOut">
              <a:rPr lang="cs-CZ" smtClean="0"/>
              <a:t>11/13/13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16F22-C415-4EAC-8D50-2EBFE85CD19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964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Jak se učíme contiuous delivery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Jaroslav Šnajdr</a:t>
            </a:r>
          </a:p>
          <a:p>
            <a:r>
              <a:rPr lang="en-US"/>
              <a:t>Kerio Technologies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1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4525963"/>
          </a:xfrm>
        </p:spPr>
        <p:txBody>
          <a:bodyPr/>
          <a:lstStyle/>
          <a:p>
            <a:r>
              <a:rPr lang="en-US"/>
              <a:t>Samepage</a:t>
            </a:r>
          </a:p>
          <a:p>
            <a:pPr lvl="1"/>
            <a:r>
              <a:rPr lang="en-US"/>
              <a:t>firemní spolupráce a sdílení informací</a:t>
            </a:r>
          </a:p>
          <a:p>
            <a:pPr lvl="1"/>
            <a:r>
              <a:rPr lang="en-US"/>
              <a:t>původně jako on-premise</a:t>
            </a:r>
          </a:p>
          <a:p>
            <a:pPr lvl="1"/>
            <a:r>
              <a:rPr lang="en-US"/>
              <a:t>cca rok v cloudu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4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4525963"/>
          </a:xfrm>
        </p:spPr>
        <p:txBody>
          <a:bodyPr/>
          <a:lstStyle/>
          <a:p>
            <a:r>
              <a:rPr lang="en-US"/>
              <a:t>Předtím</a:t>
            </a:r>
          </a:p>
          <a:p>
            <a:pPr lvl="1"/>
            <a:r>
              <a:rPr lang="en-US"/>
              <a:t>6 měsíců release cycle</a:t>
            </a:r>
          </a:p>
          <a:p>
            <a:pPr lvl="1"/>
            <a:r>
              <a:rPr lang="en-US"/>
              <a:t>14 denní sprinty</a:t>
            </a:r>
          </a:p>
          <a:p>
            <a:pPr lvl="1"/>
            <a:r>
              <a:rPr lang="en-US"/>
              <a:t>jednou za 6 týdnů beta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48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4525963"/>
          </a:xfrm>
        </p:spPr>
        <p:txBody>
          <a:bodyPr/>
          <a:lstStyle/>
          <a:p>
            <a:r>
              <a:rPr lang="en-US"/>
              <a:t>Dnes</a:t>
            </a:r>
          </a:p>
          <a:p>
            <a:pPr lvl="1"/>
            <a:r>
              <a:rPr lang="en-US"/>
              <a:t>každý týden release</a:t>
            </a:r>
          </a:p>
          <a:p>
            <a:pPr lvl="1"/>
            <a:r>
              <a:rPr lang="en-US"/>
              <a:t>každé pondělí uzávěrka</a:t>
            </a:r>
          </a:p>
          <a:p>
            <a:pPr lvl="1"/>
            <a:r>
              <a:rPr lang="en-US"/>
              <a:t>týden testování, fixování</a:t>
            </a:r>
          </a:p>
          <a:p>
            <a:pPr lvl="1"/>
            <a:r>
              <a:rPr lang="en-US"/>
              <a:t>x-krát za den? Jedině kritické chyby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0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4525963"/>
          </a:xfrm>
        </p:spPr>
        <p:txBody>
          <a:bodyPr/>
          <a:lstStyle/>
          <a:p>
            <a:r>
              <a:rPr lang="en-US"/>
              <a:t>Testy</a:t>
            </a:r>
          </a:p>
          <a:p>
            <a:pPr lvl="1"/>
            <a:r>
              <a:rPr lang="en-US"/>
              <a:t>automaticky jenom backend</a:t>
            </a:r>
          </a:p>
          <a:p>
            <a:pPr lvl="1"/>
            <a:r>
              <a:rPr lang="en-US"/>
              <a:t>smoke testy pro frontend</a:t>
            </a:r>
          </a:p>
          <a:p>
            <a:pPr lvl="1"/>
            <a:r>
              <a:rPr lang="en-US"/>
              <a:t>UI ručně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6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4525963"/>
          </a:xfrm>
        </p:spPr>
        <p:txBody>
          <a:bodyPr/>
          <a:lstStyle/>
          <a:p>
            <a:r>
              <a:rPr lang="en-US"/>
              <a:t>Branche</a:t>
            </a:r>
          </a:p>
          <a:p>
            <a:pPr lvl="1"/>
            <a:r>
              <a:rPr lang="en-US"/>
              <a:t>skoro všechno master</a:t>
            </a:r>
          </a:p>
          <a:p>
            <a:pPr lvl="1"/>
            <a:r>
              <a:rPr lang="en-US"/>
              <a:t>místo branche raději feature flag</a:t>
            </a:r>
          </a:p>
          <a:p>
            <a:pPr lvl="1"/>
            <a:r>
              <a:rPr lang="en-US"/>
              <a:t>ostatní jen krátkodobě</a:t>
            </a:r>
          </a:p>
          <a:p>
            <a:pPr lvl="1"/>
            <a:r>
              <a:rPr lang="en-US"/>
              <a:t>vyvojáři dřív rozbíjeli master, časem se samo spravilo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12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4525963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/>
              <a:t>Feature flagy</a:t>
            </a:r>
          </a:p>
          <a:p>
            <a:pPr lvl="1"/>
            <a:r>
              <a:rPr lang="en-US"/>
              <a:t>i nedokončené features</a:t>
            </a:r>
          </a:p>
          <a:p>
            <a:pPr lvl="1"/>
            <a:r>
              <a:rPr lang="en-US"/>
              <a:t>kvalita? code review</a:t>
            </a:r>
          </a:p>
          <a:p>
            <a:pPr lvl="1"/>
            <a:r>
              <a:rPr lang="en-US"/>
              <a:t>pozor na to, co opravdu má většina uživatelů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18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106</Words>
  <Application>Microsoft Macintosh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Jak se učíme contiuous delivery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Jezek</dc:creator>
  <cp:lastModifiedBy>Jaroslav Snajdr</cp:lastModifiedBy>
  <cp:revision>28</cp:revision>
  <dcterms:created xsi:type="dcterms:W3CDTF">2013-09-12T07:26:27Z</dcterms:created>
  <dcterms:modified xsi:type="dcterms:W3CDTF">2013-11-13T13:54:02Z</dcterms:modified>
</cp:coreProperties>
</file>