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72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654-FE8C-45F7-B3A3-16B67505C893}" type="datetimeFigureOut">
              <a:rPr lang="cs-CZ" smtClean="0"/>
              <a:pPr/>
              <a:t>12.11.2013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0AC487-495B-4D15-93D4-FF6120CC20C5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47759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654-FE8C-45F7-B3A3-16B67505C893}" type="datetimeFigureOut">
              <a:rPr lang="cs-CZ" smtClean="0"/>
              <a:pPr/>
              <a:t>12.11.2013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0AC487-495B-4D15-93D4-FF6120CC20C5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60721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654-FE8C-45F7-B3A3-16B67505C893}" type="datetimeFigureOut">
              <a:rPr lang="cs-CZ" smtClean="0"/>
              <a:pPr/>
              <a:t>12.11.2013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0AC487-495B-4D15-93D4-FF6120CC20C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8388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654-FE8C-45F7-B3A3-16B67505C893}" type="datetimeFigureOut">
              <a:rPr lang="cs-CZ" smtClean="0"/>
              <a:pPr/>
              <a:t>12.11.2013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0AC487-495B-4D15-93D4-FF6120CC20C5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24494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654-FE8C-45F7-B3A3-16B67505C893}" type="datetimeFigureOut">
              <a:rPr lang="cs-CZ" smtClean="0"/>
              <a:pPr/>
              <a:t>12.11.2013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0AC487-495B-4D15-93D4-FF6120CC20C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242309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654-FE8C-45F7-B3A3-16B67505C893}" type="datetimeFigureOut">
              <a:rPr lang="cs-CZ" smtClean="0"/>
              <a:pPr/>
              <a:t>12.11.2013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0AC487-495B-4D15-93D4-FF6120CC20C5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617608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654-FE8C-45F7-B3A3-16B67505C893}" type="datetimeFigureOut">
              <a:rPr lang="cs-CZ" smtClean="0"/>
              <a:pPr/>
              <a:t>12.11.2013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C487-495B-4D15-93D4-FF6120CC20C5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8345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654-FE8C-45F7-B3A3-16B67505C893}" type="datetimeFigureOut">
              <a:rPr lang="cs-CZ" smtClean="0"/>
              <a:pPr/>
              <a:t>12.11.2013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C487-495B-4D15-93D4-FF6120CC20C5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43580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654-FE8C-45F7-B3A3-16B67505C893}" type="datetimeFigureOut">
              <a:rPr lang="cs-CZ" smtClean="0"/>
              <a:pPr/>
              <a:t>12.11.2013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C487-495B-4D15-93D4-FF6120CC20C5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29553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654-FE8C-45F7-B3A3-16B67505C893}" type="datetimeFigureOut">
              <a:rPr lang="cs-CZ" smtClean="0"/>
              <a:pPr/>
              <a:t>12.11.2013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0AC487-495B-4D15-93D4-FF6120CC20C5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6100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654-FE8C-45F7-B3A3-16B67505C893}" type="datetimeFigureOut">
              <a:rPr lang="cs-CZ" smtClean="0"/>
              <a:pPr/>
              <a:t>12.11.2013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0AC487-495B-4D15-93D4-FF6120CC20C5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70602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654-FE8C-45F7-B3A3-16B67505C893}" type="datetimeFigureOut">
              <a:rPr lang="cs-CZ" smtClean="0"/>
              <a:pPr/>
              <a:t>12.11.2013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0AC487-495B-4D15-93D4-FF6120CC20C5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61099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654-FE8C-45F7-B3A3-16B67505C893}" type="datetimeFigureOut">
              <a:rPr lang="cs-CZ" smtClean="0"/>
              <a:pPr/>
              <a:t>12.11.2013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C487-495B-4D15-93D4-FF6120CC20C5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826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654-FE8C-45F7-B3A3-16B67505C893}" type="datetimeFigureOut">
              <a:rPr lang="cs-CZ" smtClean="0"/>
              <a:pPr/>
              <a:t>12.11.2013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C487-495B-4D15-93D4-FF6120CC20C5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28753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654-FE8C-45F7-B3A3-16B67505C893}" type="datetimeFigureOut">
              <a:rPr lang="cs-CZ" smtClean="0"/>
              <a:pPr/>
              <a:t>12.11.2013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C487-495B-4D15-93D4-FF6120CC20C5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39565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654-FE8C-45F7-B3A3-16B67505C893}" type="datetimeFigureOut">
              <a:rPr lang="cs-CZ" smtClean="0"/>
              <a:pPr/>
              <a:t>12.11.2013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0AC487-495B-4D15-93D4-FF6120CC20C5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9447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A654-FE8C-45F7-B3A3-16B67505C893}" type="datetimeFigureOut">
              <a:rPr lang="cs-CZ" smtClean="0"/>
              <a:pPr/>
              <a:t>12.11.2013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0AC487-495B-4D15-93D4-FF6120CC20C5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63048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Kreativní myšlení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Jaroslav Holaň, </a:t>
            </a:r>
            <a:r>
              <a:rPr lang="cs-CZ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jOpenSpace</a:t>
            </a:r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2013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68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Využití kreativity</a:t>
            </a:r>
            <a:r>
              <a:rPr lang="cs-CZ" dirty="0"/>
              <a:t/>
            </a:r>
            <a:br>
              <a:rPr lang="cs-CZ" dirty="0"/>
            </a:br>
            <a:r>
              <a:rPr lang="cs-CZ" sz="1800" dirty="0"/>
              <a:t>kniha „Tajemství inovací </a:t>
            </a:r>
            <a:r>
              <a:rPr lang="cs-CZ" sz="1800" dirty="0" err="1"/>
              <a:t>Steva</a:t>
            </a:r>
            <a:r>
              <a:rPr lang="cs-CZ" sz="1800" dirty="0"/>
              <a:t> </a:t>
            </a:r>
            <a:r>
              <a:rPr lang="cs-CZ" sz="1800" dirty="0" err="1"/>
              <a:t>Jobse</a:t>
            </a:r>
            <a:r>
              <a:rPr lang="cs-CZ" sz="1800" dirty="0"/>
              <a:t>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sz="2400" dirty="0"/>
              <a:t>Jak mohu pomoci klientům, aby byli lepšími</a:t>
            </a:r>
            <a:r>
              <a:rPr lang="cs-CZ" sz="2400" dirty="0" smtClean="0"/>
              <a:t>?</a:t>
            </a:r>
          </a:p>
          <a:p>
            <a:r>
              <a:rPr lang="cs-CZ" sz="2400" dirty="0" smtClean="0"/>
              <a:t>Prodávejte sny, ne výrobky</a:t>
            </a:r>
          </a:p>
          <a:p>
            <a:r>
              <a:rPr lang="cs-CZ" sz="2400" dirty="0" smtClean="0"/>
              <a:t>Řekněte tisíckrát ne</a:t>
            </a:r>
          </a:p>
          <a:p>
            <a:endParaRPr lang="cs-CZ" sz="2400" dirty="0"/>
          </a:p>
          <a:p>
            <a:r>
              <a:rPr lang="cs-CZ" sz="2400" dirty="0" smtClean="0"/>
              <a:t>Řekněte si: </a:t>
            </a:r>
          </a:p>
          <a:p>
            <a:pPr lvl="1"/>
            <a:r>
              <a:rPr lang="cs-CZ" sz="2000" dirty="0" smtClean="0"/>
              <a:t>„Jak by to řešil </a:t>
            </a:r>
            <a:r>
              <a:rPr lang="cs-CZ" sz="2000" dirty="0" err="1" smtClean="0"/>
              <a:t>Steve</a:t>
            </a:r>
            <a:r>
              <a:rPr lang="cs-CZ" sz="2000" dirty="0" smtClean="0"/>
              <a:t>?“</a:t>
            </a:r>
          </a:p>
        </p:txBody>
      </p:sp>
    </p:spTree>
    <p:extLst>
      <p:ext uri="{BB962C8B-B14F-4D97-AF65-F5344CB8AC3E}">
        <p14:creationId xmlns:p14="http://schemas.microsoft.com/office/powerpoint/2010/main" xmlns="" val="38334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3" y="4088921"/>
            <a:ext cx="8915400" cy="1074324"/>
          </a:xfrm>
        </p:spPr>
        <p:txBody>
          <a:bodyPr>
            <a:normAutofit/>
          </a:bodyPr>
          <a:lstStyle/>
          <a:p>
            <a:r>
              <a:rPr lang="cs-CZ" sz="4000" dirty="0" smtClean="0"/>
              <a:t>Děkuji za pozornost</a:t>
            </a:r>
            <a:endParaRPr lang="cs-CZ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 smtClean="0"/>
              <a:t>      @</a:t>
            </a:r>
            <a:r>
              <a:rPr lang="cs-CZ" dirty="0" err="1" smtClean="0"/>
              <a:t>JaroslavHolan</a:t>
            </a:r>
            <a:endParaRPr lang="cs-C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9213" y="5181600"/>
            <a:ext cx="333449" cy="32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15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Kreativní myšlení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smtClean="0"/>
              <a:t>„Konec dobrých časů“, blog Filipa Hráčka</a:t>
            </a:r>
          </a:p>
          <a:p>
            <a:r>
              <a:rPr lang="cs-CZ" sz="2400" dirty="0" smtClean="0"/>
              <a:t>Proč se věnovat kreativnímu myšlení?</a:t>
            </a:r>
          </a:p>
          <a:p>
            <a:r>
              <a:rPr lang="cs-CZ" sz="2400" dirty="0" smtClean="0"/>
              <a:t>Jak rozvíjet kreativitu</a:t>
            </a:r>
          </a:p>
          <a:p>
            <a:r>
              <a:rPr lang="cs-CZ" sz="2400" dirty="0" smtClean="0"/>
              <a:t>Využití kreativity</a:t>
            </a:r>
          </a:p>
        </p:txBody>
      </p:sp>
    </p:spTree>
    <p:extLst>
      <p:ext uri="{BB962C8B-B14F-4D97-AF65-F5344CB8AC3E}">
        <p14:creationId xmlns:p14="http://schemas.microsoft.com/office/powerpoint/2010/main" xmlns="" val="20148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Proč se věnovat kreativnímu myšlení?</a:t>
            </a:r>
            <a:endParaRPr lang="cs-CZ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7589" y="1706310"/>
            <a:ext cx="3498187" cy="4927025"/>
          </a:xfrm>
        </p:spPr>
      </p:pic>
    </p:spTree>
    <p:extLst>
      <p:ext uri="{BB962C8B-B14F-4D97-AF65-F5344CB8AC3E}">
        <p14:creationId xmlns:p14="http://schemas.microsoft.com/office/powerpoint/2010/main" xmlns="" val="284452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82176"/>
            <a:ext cx="8911687" cy="891613"/>
          </a:xfrm>
        </p:spPr>
        <p:txBody>
          <a:bodyPr>
            <a:normAutofit fontScale="90000"/>
          </a:bodyPr>
          <a:lstStyle/>
          <a:p>
            <a:r>
              <a:rPr lang="cs-CZ" dirty="0"/>
              <a:t>Proč se věnovat kreativnímu myšlení</a:t>
            </a:r>
            <a:r>
              <a:rPr lang="cs-CZ" dirty="0" smtClean="0"/>
              <a:t>?</a:t>
            </a:r>
            <a:br>
              <a:rPr lang="cs-CZ" dirty="0" smtClean="0"/>
            </a:br>
            <a:r>
              <a:rPr lang="cs-CZ" sz="2000" dirty="0"/>
              <a:t>k</a:t>
            </a:r>
            <a:r>
              <a:rPr lang="cs-CZ" sz="2000" dirty="0" smtClean="0"/>
              <a:t>niha „Úplně nová mysl“</a:t>
            </a:r>
            <a:endParaRPr lang="cs-CZ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00613"/>
            <a:ext cx="8915400" cy="492238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cs-CZ" dirty="0" smtClean="0"/>
              <a:t> </a:t>
            </a:r>
            <a:endParaRPr lang="cs-CZ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235404" y="1948441"/>
            <a:ext cx="11999" cy="41853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247402" y="6127340"/>
            <a:ext cx="7093009" cy="1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393008" y="5380012"/>
            <a:ext cx="2187395" cy="56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 smtClean="0"/>
              <a:t>Doba zemědělská</a:t>
            </a:r>
          </a:p>
          <a:p>
            <a:pPr algn="ctr"/>
            <a:r>
              <a:rPr lang="cs-CZ" sz="1400" dirty="0" smtClean="0"/>
              <a:t>(rolníci)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785646" y="4353952"/>
            <a:ext cx="2341547" cy="56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 smtClean="0"/>
              <a:t>Doba průmyslová</a:t>
            </a:r>
          </a:p>
          <a:p>
            <a:pPr algn="ctr"/>
            <a:r>
              <a:rPr lang="cs-CZ" sz="1400" dirty="0" smtClean="0"/>
              <a:t>(továrenští dělníci)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329147" y="3327892"/>
            <a:ext cx="2093720" cy="56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 smtClean="0"/>
              <a:t>Doba informační</a:t>
            </a:r>
          </a:p>
          <a:p>
            <a:pPr algn="ctr"/>
            <a:r>
              <a:rPr lang="cs-CZ" sz="1400" dirty="0" smtClean="0"/>
              <a:t>(znalostní pracovníci)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751036" y="2392827"/>
            <a:ext cx="2204814" cy="56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 smtClean="0"/>
              <a:t>Doba koncepční</a:t>
            </a:r>
          </a:p>
          <a:p>
            <a:pPr algn="ctr"/>
            <a:r>
              <a:rPr lang="cs-CZ" sz="1400" dirty="0" smtClean="0"/>
              <a:t>(tvořitelé a </a:t>
            </a:r>
            <a:r>
              <a:rPr lang="cs-CZ" sz="1400" dirty="0" err="1" smtClean="0"/>
              <a:t>empatici</a:t>
            </a:r>
            <a:r>
              <a:rPr lang="cs-CZ" sz="1400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78264" y="6127340"/>
            <a:ext cx="135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18.století</a:t>
            </a:r>
            <a:endParaRPr lang="cs-CZ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242433" y="6130617"/>
            <a:ext cx="135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19.století</a:t>
            </a:r>
            <a:endParaRPr lang="cs-CZ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940172" y="6127340"/>
            <a:ext cx="135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20.století</a:t>
            </a:r>
            <a:endParaRPr lang="cs-CZ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8605615" y="6130617"/>
            <a:ext cx="135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21.století</a:t>
            </a:r>
            <a:endParaRPr lang="cs-CZ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15626" y="4999294"/>
            <a:ext cx="367469" cy="2478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772684" y="3968781"/>
            <a:ext cx="367469" cy="2478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247820" y="2947323"/>
            <a:ext cx="367469" cy="2478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47402" y="1872338"/>
            <a:ext cx="175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blahobyt, </a:t>
            </a:r>
          </a:p>
          <a:p>
            <a:r>
              <a:rPr lang="cs-CZ" dirty="0" smtClean="0"/>
              <a:t>technologie, </a:t>
            </a:r>
          </a:p>
          <a:p>
            <a:r>
              <a:rPr lang="cs-CZ" dirty="0" smtClean="0"/>
              <a:t>globalizace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265058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Oblasti doby koncepční</a:t>
            </a:r>
            <a:br>
              <a:rPr lang="cs-CZ" dirty="0" smtClean="0"/>
            </a:br>
            <a:r>
              <a:rPr lang="cs-CZ" sz="1800" dirty="0"/>
              <a:t>kniha „Úplně nová mysl“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sz="2400" dirty="0" smtClean="0"/>
              <a:t>Nejen funkčnost, ale i DESIGNERSTVÍ (Apple produkty)</a:t>
            </a:r>
          </a:p>
          <a:p>
            <a:pPr>
              <a:buFont typeface="+mj-lt"/>
              <a:buAutoNum type="arabicPeriod"/>
            </a:pPr>
            <a:r>
              <a:rPr lang="cs-CZ" sz="2400" dirty="0" smtClean="0"/>
              <a:t>Nejen argumentace, ale i VYPRÁVĚČSTVÍ </a:t>
            </a:r>
            <a:r>
              <a:rPr lang="cs-CZ" sz="2400" dirty="0"/>
              <a:t>(</a:t>
            </a:r>
            <a:r>
              <a:rPr lang="cs-CZ" sz="2400" dirty="0" err="1" smtClean="0"/>
              <a:t>Storify</a:t>
            </a:r>
            <a:r>
              <a:rPr lang="cs-CZ" sz="2400" dirty="0" smtClean="0"/>
              <a:t>, </a:t>
            </a:r>
            <a:r>
              <a:rPr lang="cs-CZ" sz="2400" dirty="0" err="1" smtClean="0"/>
              <a:t>Vyzify</a:t>
            </a:r>
            <a:r>
              <a:rPr lang="cs-CZ" sz="24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cs-CZ" sz="2400" dirty="0" smtClean="0"/>
              <a:t>Nejen detaily, ale i SYMFONIE (Google </a:t>
            </a:r>
            <a:r>
              <a:rPr lang="cs-CZ" sz="2400" dirty="0" err="1" smtClean="0"/>
              <a:t>Flu</a:t>
            </a:r>
            <a:r>
              <a:rPr lang="cs-CZ" sz="2400" dirty="0" smtClean="0"/>
              <a:t> </a:t>
            </a:r>
            <a:r>
              <a:rPr lang="cs-CZ" sz="2400" dirty="0" err="1" smtClean="0"/>
              <a:t>trends</a:t>
            </a:r>
            <a:r>
              <a:rPr lang="cs-CZ" sz="24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cs-CZ" sz="2400" dirty="0" smtClean="0"/>
              <a:t>Nejen logika, ale i EMPATIE</a:t>
            </a:r>
          </a:p>
          <a:p>
            <a:pPr>
              <a:buFont typeface="+mj-lt"/>
              <a:buAutoNum type="arabicPeriod"/>
            </a:pPr>
            <a:r>
              <a:rPr lang="cs-CZ" sz="2400" dirty="0" smtClean="0"/>
              <a:t>Nejen vážnost, ale i HRAVOST (</a:t>
            </a:r>
            <a:r>
              <a:rPr lang="cs-CZ" sz="2400" dirty="0" err="1" smtClean="0"/>
              <a:t>gamifikace</a:t>
            </a:r>
            <a:r>
              <a:rPr lang="cs-CZ" sz="24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cs-CZ" sz="2400" dirty="0" smtClean="0"/>
              <a:t>Nejen hromadění majetku, ale i HLEDÁNÍ SMYSLU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xmlns="" val="3210754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638" y="350645"/>
            <a:ext cx="8911687" cy="1280890"/>
          </a:xfrm>
        </p:spPr>
        <p:txBody>
          <a:bodyPr/>
          <a:lstStyle/>
          <a:p>
            <a:r>
              <a:rPr lang="cs-CZ" dirty="0" smtClean="0"/>
              <a:t>Jak rozvíjet kreativitu</a:t>
            </a:r>
            <a:br>
              <a:rPr lang="cs-CZ" dirty="0" smtClean="0"/>
            </a:br>
            <a:r>
              <a:rPr lang="cs-CZ" sz="1800" dirty="0"/>
              <a:t>kniha „Úplně nová mysl“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638" y="1631535"/>
            <a:ext cx="8915400" cy="4999289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cs-CZ" sz="2000" dirty="0" smtClean="0"/>
              <a:t>DESIGNERSTVÍ</a:t>
            </a:r>
          </a:p>
          <a:p>
            <a:pPr lvl="1"/>
            <a:r>
              <a:rPr lang="cs-CZ" sz="1800" dirty="0" smtClean="0"/>
              <a:t>Zaveďte si designerský zápisník</a:t>
            </a:r>
          </a:p>
          <a:p>
            <a:pPr>
              <a:buFont typeface="+mj-lt"/>
              <a:buAutoNum type="arabicPeriod"/>
            </a:pPr>
            <a:r>
              <a:rPr lang="cs-CZ" sz="2000" dirty="0" smtClean="0"/>
              <a:t>VYPRÁVĚČSTVÍ</a:t>
            </a:r>
          </a:p>
          <a:p>
            <a:pPr lvl="1"/>
            <a:r>
              <a:rPr lang="cs-CZ" sz="1800" dirty="0" smtClean="0"/>
              <a:t>Improvizujte na úvodní větu (může se vztahovat k produktu, službě)</a:t>
            </a:r>
          </a:p>
          <a:p>
            <a:pPr>
              <a:buFont typeface="+mj-lt"/>
              <a:buAutoNum type="arabicPeriod"/>
            </a:pPr>
            <a:r>
              <a:rPr lang="cs-CZ" sz="2000" dirty="0" smtClean="0"/>
              <a:t>HRAVOST</a:t>
            </a:r>
          </a:p>
          <a:p>
            <a:pPr lvl="1"/>
            <a:r>
              <a:rPr lang="cs-CZ" sz="1800" dirty="0" smtClean="0"/>
              <a:t>Pusťte se do počítačových her</a:t>
            </a:r>
            <a:endParaRPr lang="cs-CZ" sz="1800" dirty="0"/>
          </a:p>
          <a:p>
            <a:pPr marL="457200" indent="-457200">
              <a:buFont typeface="+mj-lt"/>
              <a:buAutoNum type="arabicPeriod"/>
            </a:pPr>
            <a:r>
              <a:rPr lang="cs-CZ" sz="2000" dirty="0" smtClean="0"/>
              <a:t>HLEDÁNÍ SMYSLU</a:t>
            </a:r>
          </a:p>
          <a:p>
            <a:pPr lvl="1"/>
            <a:r>
              <a:rPr lang="cs-CZ" sz="1800" dirty="0" smtClean="0"/>
              <a:t>Navštivte přednášku Dalajlámy</a:t>
            </a: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xmlns="" val="437718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Jak rozvíjet kreativitu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1269" y="1640791"/>
            <a:ext cx="2904351" cy="474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9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Jak rozvíjet kreativitu</a:t>
            </a:r>
            <a:endParaRPr lang="cs-C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8975" y="1473526"/>
            <a:ext cx="6823494" cy="5119116"/>
          </a:xfrm>
        </p:spPr>
      </p:pic>
    </p:spTree>
    <p:extLst>
      <p:ext uri="{BB962C8B-B14F-4D97-AF65-F5344CB8AC3E}">
        <p14:creationId xmlns:p14="http://schemas.microsoft.com/office/powerpoint/2010/main" xmlns="" val="35804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Využití kreativity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5264" y="1512605"/>
            <a:ext cx="3479385" cy="50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47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5862</TotalTime>
  <Words>208</Words>
  <Application>Microsoft Office PowerPoint</Application>
  <PresentationFormat>Vlastní</PresentationFormat>
  <Paragraphs>53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Wisp</vt:lpstr>
      <vt:lpstr>Kreativní myšlení</vt:lpstr>
      <vt:lpstr>Kreativní myšlení</vt:lpstr>
      <vt:lpstr>Proč se věnovat kreativnímu myšlení?</vt:lpstr>
      <vt:lpstr>Proč se věnovat kreativnímu myšlení? kniha „Úplně nová mysl“</vt:lpstr>
      <vt:lpstr>Oblasti doby koncepční kniha „Úplně nová mysl“</vt:lpstr>
      <vt:lpstr>Jak rozvíjet kreativitu kniha „Úplně nová mysl“</vt:lpstr>
      <vt:lpstr>Jak rozvíjet kreativitu</vt:lpstr>
      <vt:lpstr>Jak rozvíjet kreativitu</vt:lpstr>
      <vt:lpstr>Využití kreativity</vt:lpstr>
      <vt:lpstr>Využití kreativity kniha „Tajemství inovací Steva Jobse“</vt:lpstr>
      <vt:lpstr>Děkuji za pozornost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Kreativní myšlení</dc:title>
  <dc:creator>jholan</dc:creator>
  <cp:lastModifiedBy>Rodina Novotných</cp:lastModifiedBy>
  <cp:revision>116</cp:revision>
  <dcterms:created xsi:type="dcterms:W3CDTF">2013-10-27T15:48:36Z</dcterms:created>
  <dcterms:modified xsi:type="dcterms:W3CDTF">2013-11-12T20:46:47Z</dcterms:modified>
</cp:coreProperties>
</file>