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61" r:id="rId12"/>
    <p:sldId id="262" r:id="rId13"/>
    <p:sldId id="272" r:id="rId14"/>
    <p:sldId id="280" r:id="rId15"/>
    <p:sldId id="264" r:id="rId16"/>
    <p:sldId id="276" r:id="rId17"/>
    <p:sldId id="268" r:id="rId18"/>
    <p:sldId id="281" r:id="rId19"/>
    <p:sldId id="279" r:id="rId20"/>
    <p:sldId id="27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Cygwin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MinGW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396976"/>
        <c:axId val="224397536"/>
      </c:barChart>
      <c:catAx>
        <c:axId val="22439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7536"/>
        <c:crosses val="autoZero"/>
        <c:auto val="1"/>
        <c:lblAlgn val="ctr"/>
        <c:lblOffset val="100"/>
        <c:noMultiLvlLbl val="0"/>
      </c:catAx>
      <c:valAx>
        <c:axId val="22439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Linux</a:t>
            </a:r>
            <a:endParaRPr lang="ru-RU" baseline="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11</c:v>
                </c:pt>
                <c:pt idx="1">
                  <c:v>9</c:v>
                </c:pt>
                <c:pt idx="2">
                  <c:v>11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138240"/>
        <c:axId val="503143280"/>
      </c:barChart>
      <c:catAx>
        <c:axId val="50313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3143280"/>
        <c:crosses val="autoZero"/>
        <c:auto val="1"/>
        <c:lblAlgn val="ctr"/>
        <c:lblOffset val="100"/>
        <c:noMultiLvlLbl val="0"/>
      </c:catAx>
      <c:valAx>
        <c:axId val="50314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31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Windows</a:t>
            </a:r>
            <a:endParaRPr lang="ru-RU" baseline="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11</c:v>
                </c:pt>
                <c:pt idx="1">
                  <c:v>9</c:v>
                </c:pt>
                <c:pt idx="2">
                  <c:v>11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864464"/>
        <c:axId val="210863904"/>
      </c:barChart>
      <c:catAx>
        <c:axId val="21086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863904"/>
        <c:crosses val="autoZero"/>
        <c:auto val="1"/>
        <c:lblAlgn val="ctr"/>
        <c:lblOffset val="100"/>
        <c:noMultiLvlLbl val="0"/>
      </c:catAx>
      <c:valAx>
        <c:axId val="21086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86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общая память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общая память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690160"/>
        <c:axId val="488686240"/>
      </c:barChart>
      <c:catAx>
        <c:axId val="48869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686240"/>
        <c:crosses val="autoZero"/>
        <c:auto val="1"/>
        <c:lblAlgn val="ctr"/>
        <c:lblOffset val="100"/>
        <c:noMultiLvlLbl val="0"/>
      </c:catAx>
      <c:valAx>
        <c:axId val="48868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69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13.05.2015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13.05.2015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Реализовать передачу файлов через </a:t>
            </a:r>
            <a:r>
              <a:rPr lang="ru-RU" dirty="0" smtClean="0">
                <a:solidFill>
                  <a:srgbClr val="1580D0"/>
                </a:solidFill>
              </a:rPr>
              <a:t>общую память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11/19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12/19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240565739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13/19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835814668"/>
              </p:ext>
            </p:extLst>
          </p:nvPr>
        </p:nvGraphicFramePr>
        <p:xfrm>
          <a:off x="6126259" y="1676215"/>
          <a:ext cx="5500385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64297307"/>
              </p:ext>
            </p:extLst>
          </p:nvPr>
        </p:nvGraphicFramePr>
        <p:xfrm>
          <a:off x="416320" y="1676215"/>
          <a:ext cx="5500385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6289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15/19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04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</a:t>
            </a:r>
            <a:r>
              <a:rPr lang="ru-RU" dirty="0" smtClean="0">
                <a:solidFill>
                  <a:schemeClr val="bg1"/>
                </a:solidFill>
              </a:rPr>
              <a:t>общую </a:t>
            </a:r>
            <a:r>
              <a:rPr lang="ru-RU" dirty="0" smtClean="0">
                <a:solidFill>
                  <a:schemeClr val="bg1"/>
                </a:solidFill>
              </a:rPr>
              <a:t>память 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341230382"/>
              </p:ext>
            </p:extLst>
          </p:nvPr>
        </p:nvGraphicFramePr>
        <p:xfrm>
          <a:off x="2124098" y="1690688"/>
          <a:ext cx="8128000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16/19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/>
              <a:t>Linux</a:t>
            </a:r>
            <a:r>
              <a:rPr lang="ru-RU" sz="2400" dirty="0" smtClean="0"/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17/19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Дальнейшая работа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Портировать</a:t>
            </a:r>
            <a:r>
              <a:rPr lang="ru-RU" sz="2400" dirty="0" smtClean="0"/>
              <a:t> </a:t>
            </a:r>
            <a:r>
              <a:rPr lang="en-US" sz="2400" dirty="0" smtClean="0"/>
              <a:t>UML (User Mode Linux)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Использовать </a:t>
            </a:r>
            <a:r>
              <a:rPr lang="en-US" sz="2400" dirty="0" smtClean="0"/>
              <a:t>UML </a:t>
            </a:r>
            <a:r>
              <a:rPr lang="ru-RU" sz="2400" dirty="0" smtClean="0"/>
              <a:t>в качестве виртуальной машины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19/19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</a:t>
                      </a: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84629" y="5526741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>
            <a:stCxn id="27" idx="0"/>
          </p:cNvCxnSpPr>
          <p:nvPr/>
        </p:nvCxnSpPr>
        <p:spPr>
          <a:xfrm flipH="1" flipV="1">
            <a:off x="4064362" y="4597887"/>
            <a:ext cx="17280" cy="928854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51520" y="6171684"/>
            <a:ext cx="204581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Протокол </a:t>
            </a:r>
            <a:r>
              <a:rPr lang="en-US" b="1" dirty="0" err="1" smtClean="0"/>
              <a:t>ProtoBuf</a:t>
            </a:r>
            <a:endParaRPr lang="ru-RU" b="1" dirty="0"/>
          </a:p>
        </p:txBody>
      </p:sp>
      <p:cxnSp>
        <p:nvCxnSpPr>
          <p:cNvPr id="30" name="Прямая соединительная линия 29"/>
          <p:cNvCxnSpPr>
            <a:stCxn id="29" idx="0"/>
            <a:endCxn id="27" idx="2"/>
          </p:cNvCxnSpPr>
          <p:nvPr/>
        </p:nvCxnSpPr>
        <p:spPr>
          <a:xfrm flipV="1">
            <a:off x="4074428" y="5896073"/>
            <a:ext cx="7214" cy="27561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971801" y="5338682"/>
            <a:ext cx="2279475" cy="705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2915770" y="5349888"/>
            <a:ext cx="2279475" cy="705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4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Прямая соединительная линия 41"/>
            <p:cNvCxnSpPr>
              <a:endCxn id="4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Скругленный прямоугольник 4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9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7/19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6" idx="3"/>
            <a:endCxn id="50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9" name="Группа 48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0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http://freeiconbox.com/icon/256/40097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8" t="21939" r="28303" b="21817"/>
            <a:stretch/>
          </p:blipFill>
          <p:spPr bwMode="auto">
            <a:xfrm>
              <a:off x="10455098" y="3679648"/>
              <a:ext cx="726141" cy="94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Прямая соединительная линия 51"/>
            <p:cNvCxnSpPr>
              <a:stCxn id="51" idx="1"/>
              <a:endCxn id="50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Скругленный прямоугольник 5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586</Words>
  <Application>Microsoft Office PowerPoint</Application>
  <PresentationFormat>Широкоэкранный</PresentationFormat>
  <Paragraphs>214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Передача файлов через общую память </vt:lpstr>
      <vt:lpstr>Передача файлов через общую память </vt:lpstr>
      <vt:lpstr>Результаты</vt:lpstr>
      <vt:lpstr>Дальнейшая работа</vt:lpstr>
      <vt:lpstr>Презентация PowerPoint</vt:lpstr>
      <vt:lpstr>Замена XDR на ProtoBuf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95</cp:revision>
  <dcterms:created xsi:type="dcterms:W3CDTF">2015-05-12T15:09:07Z</dcterms:created>
  <dcterms:modified xsi:type="dcterms:W3CDTF">2015-05-14T00:42:49Z</dcterms:modified>
</cp:coreProperties>
</file>