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46</c:v>
                </c:pt>
                <c:pt idx="3">
                  <c:v>16</c:v>
                </c:pt>
                <c:pt idx="4">
                  <c:v>51</c:v>
                </c:pt>
                <c:pt idx="5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47</c:v>
                </c:pt>
                <c:pt idx="3">
                  <c:v>17</c:v>
                </c:pt>
                <c:pt idx="4">
                  <c:v>51</c:v>
                </c:pt>
                <c:pt idx="5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886752"/>
        <c:axId val="476885632"/>
      </c:barChart>
      <c:catAx>
        <c:axId val="4768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5632"/>
        <c:crosses val="autoZero"/>
        <c:auto val="1"/>
        <c:lblAlgn val="ctr"/>
        <c:lblOffset val="100"/>
        <c:noMultiLvlLbl val="0"/>
      </c:catAx>
      <c:valAx>
        <c:axId val="47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675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90160"/>
        <c:axId val="488686240"/>
      </c:barChart>
      <c:catAx>
        <c:axId val="4886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86240"/>
        <c:crosses val="autoZero"/>
        <c:auto val="1"/>
        <c:lblAlgn val="ctr"/>
        <c:lblOffset val="100"/>
        <c:noMultiLvlLbl val="0"/>
      </c:catAx>
      <c:valAx>
        <c:axId val="4886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901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42796774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13/19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2023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610580237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</a:t>
            </a:r>
            <a:r>
              <a:rPr lang="ru-RU" dirty="0" smtClean="0">
                <a:solidFill>
                  <a:schemeClr val="bg1"/>
                </a:solidFill>
              </a:rPr>
              <a:t>общую </a:t>
            </a:r>
            <a:r>
              <a:rPr lang="ru-RU" dirty="0" smtClean="0">
                <a:solidFill>
                  <a:schemeClr val="bg1"/>
                </a:solidFill>
              </a:rPr>
              <a:t>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427766248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16/19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7/19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/19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561</Words>
  <Application>Microsoft Office PowerPoint</Application>
  <PresentationFormat>Широкоэкранный</PresentationFormat>
  <Paragraphs>201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Дальнейшая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110</cp:revision>
  <dcterms:created xsi:type="dcterms:W3CDTF">2015-05-12T15:09:07Z</dcterms:created>
  <dcterms:modified xsi:type="dcterms:W3CDTF">2015-05-15T13:52:10Z</dcterms:modified>
</cp:coreProperties>
</file>