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80" r:id="rId15"/>
    <p:sldId id="264" r:id="rId16"/>
    <p:sldId id="276" r:id="rId17"/>
    <p:sldId id="268" r:id="rId18"/>
    <p:sldId id="279" r:id="rId19"/>
    <p:sldId id="285" r:id="rId20"/>
    <p:sldId id="281" r:id="rId21"/>
    <p:sldId id="283" r:id="rId22"/>
    <p:sldId id="284" r:id="rId23"/>
    <p:sldId id="28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</c:v>
                </c:pt>
                <c:pt idx="1">
                  <c:v>46</c:v>
                </c:pt>
                <c:pt idx="2">
                  <c:v>16</c:v>
                </c:pt>
                <c:pt idx="3">
                  <c:v>51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16</c:v>
                </c:pt>
                <c:pt idx="1">
                  <c:v>47</c:v>
                </c:pt>
                <c:pt idx="2">
                  <c:v>17</c:v>
                </c:pt>
                <c:pt idx="3">
                  <c:v>51</c:v>
                </c:pt>
                <c:pt idx="4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449136"/>
        <c:axId val="158449696"/>
      </c:barChart>
      <c:catAx>
        <c:axId val="15844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449696"/>
        <c:crosses val="autoZero"/>
        <c:auto val="1"/>
        <c:lblAlgn val="ctr"/>
        <c:lblOffset val="100"/>
        <c:noMultiLvlLbl val="0"/>
      </c:catAx>
      <c:valAx>
        <c:axId val="15844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44913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Linux: XDR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45.5</c:v>
                </c:pt>
                <c:pt idx="1">
                  <c:v>16</c:v>
                </c:pt>
                <c:pt idx="2">
                  <c:v>51.5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47.5</c:v>
                </c:pt>
                <c:pt idx="1">
                  <c:v>17</c:v>
                </c:pt>
                <c:pt idx="2">
                  <c:v>52</c:v>
                </c:pt>
                <c:pt idx="3">
                  <c:v>25.5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009376"/>
        <c:axId val="154004896"/>
      </c:barChart>
      <c:catAx>
        <c:axId val="15400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004896"/>
        <c:crosses val="autoZero"/>
        <c:auto val="1"/>
        <c:lblAlgn val="ctr"/>
        <c:lblOffset val="100"/>
        <c:noMultiLvlLbl val="0"/>
      </c:catAx>
      <c:valAx>
        <c:axId val="15400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00937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13</c:v>
                </c:pt>
                <c:pt idx="1">
                  <c:v>16</c:v>
                </c:pt>
                <c:pt idx="2">
                  <c:v>25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13</c:v>
                </c:pt>
                <c:pt idx="1">
                  <c:v>17</c:v>
                </c:pt>
                <c:pt idx="2">
                  <c:v>27</c:v>
                </c:pt>
                <c:pt idx="3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162800"/>
        <c:axId val="205163360"/>
      </c:barChart>
      <c:catAx>
        <c:axId val="20516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163360"/>
        <c:crosses val="autoZero"/>
        <c:auto val="1"/>
        <c:lblAlgn val="ctr"/>
        <c:lblOffset val="100"/>
        <c:noMultiLvlLbl val="0"/>
      </c:catAx>
      <c:valAx>
        <c:axId val="20516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16280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QEMU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</c:v>
                </c:pt>
                <c:pt idx="1">
                  <c:v>46</c:v>
                </c:pt>
                <c:pt idx="2">
                  <c:v>16</c:v>
                </c:pt>
                <c:pt idx="3">
                  <c:v>51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UML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</c:v>
                </c:pt>
                <c:pt idx="1">
                  <c:v>21</c:v>
                </c:pt>
                <c:pt idx="2">
                  <c:v>11</c:v>
                </c:pt>
                <c:pt idx="3">
                  <c:v>31</c:v>
                </c:pt>
                <c:pt idx="4">
                  <c:v>18.5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165600"/>
        <c:axId val="205166160"/>
      </c:barChart>
      <c:catAx>
        <c:axId val="20516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166160"/>
        <c:crosses val="autoZero"/>
        <c:auto val="1"/>
        <c:lblAlgn val="ctr"/>
        <c:lblOffset val="100"/>
        <c:noMultiLvlLbl val="0"/>
      </c:catAx>
      <c:valAx>
        <c:axId val="20516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16560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/>
              <a:t>Работа с </a:t>
            </a:r>
            <a:r>
              <a:rPr lang="en-US" sz="2400" dirty="0"/>
              <a:t>USB-</a:t>
            </a:r>
            <a:r>
              <a:rPr lang="ru-RU" sz="2400" dirty="0"/>
              <a:t>флэшкой: 4 ГБ, </a:t>
            </a:r>
            <a:r>
              <a:rPr lang="en-US" sz="2400" dirty="0"/>
              <a:t>Ext2</a:t>
            </a:r>
            <a:r>
              <a:rPr lang="ru-RU" sz="240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Библиотека libguestfs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119</c:v>
                </c:pt>
                <c:pt idx="1">
                  <c:v>41</c:v>
                </c:pt>
                <c:pt idx="2">
                  <c:v>898</c:v>
                </c:pt>
                <c:pt idx="3">
                  <c:v>59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Драйвер Extfsd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  <c:pt idx="2">
                  <c:v>830</c:v>
                </c:pt>
                <c:pt idx="3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272928"/>
        <c:axId val="152273488"/>
      </c:barChart>
      <c:catAx>
        <c:axId val="15227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273488"/>
        <c:crosses val="autoZero"/>
        <c:auto val="1"/>
        <c:lblAlgn val="ctr"/>
        <c:lblOffset val="100"/>
        <c:noMultiLvlLbl val="0"/>
      </c:catAx>
      <c:valAx>
        <c:axId val="15227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27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75676138308799"/>
          <c:y val="0.92605722653583789"/>
          <c:w val="0.40931739510822018"/>
          <c:h val="7.394277346416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06.06.2015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06.06.2015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06.06.2015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06.06.2015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06.06.2015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1580D0"/>
                </a:solidFill>
              </a:rPr>
              <a:t>Повысить</a:t>
            </a:r>
            <a:r>
              <a:rPr lang="ru-RU" dirty="0" smtClean="0"/>
              <a:t> производительность работы в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en-US" dirty="0" smtClean="0">
                <a:solidFill>
                  <a:srgbClr val="1580D0"/>
                </a:solidFill>
              </a:rPr>
              <a:t>Windows </a:t>
            </a:r>
            <a:r>
              <a:rPr lang="ru-RU" dirty="0" smtClean="0"/>
              <a:t>и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01848867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17940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14/17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799640654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356576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9651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311512650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16/17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6576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>
                <a:solidFill>
                  <a:srgbClr val="1580D0"/>
                </a:solidFill>
              </a:rPr>
              <a:t>Linux</a:t>
            </a:r>
            <a:r>
              <a:rPr lang="ru-RU" sz="2400" dirty="0" smtClean="0">
                <a:solidFill>
                  <a:srgbClr val="1580D0"/>
                </a:solidFill>
              </a:rPr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9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Дальнейшая работа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Портировать</a:t>
            </a:r>
            <a:r>
              <a:rPr lang="ru-RU" sz="2400" dirty="0" smtClean="0"/>
              <a:t> </a:t>
            </a:r>
            <a:r>
              <a:rPr lang="en-US" sz="2400" dirty="0" smtClean="0"/>
              <a:t>UML (User Mode Linux)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Использовать </a:t>
            </a:r>
            <a:r>
              <a:rPr lang="en-US" sz="2400" dirty="0" smtClean="0"/>
              <a:t>UML </a:t>
            </a:r>
            <a:r>
              <a:rPr lang="ru-RU" sz="2400" dirty="0" smtClean="0"/>
              <a:t>в качестве виртуальной машины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9777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r>
              <a:rPr lang="en-US" dirty="0" smtClean="0">
                <a:solidFill>
                  <a:schemeClr val="bg1"/>
                </a:solidFill>
              </a:rPr>
              <a:t>: QEMU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UML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338301112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ru-RU" dirty="0" smtClean="0"/>
              <a:t>20</a:t>
            </a:r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17940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78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Потребляемая память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ru-RU" dirty="0" smtClean="0"/>
              <a:t>21</a:t>
            </a:r>
            <a:r>
              <a:rPr lang="en-US" dirty="0" smtClean="0"/>
              <a:t>/17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660711" y="2433914"/>
            <a:ext cx="1956548" cy="1001806"/>
            <a:chOff x="1660711" y="3059206"/>
            <a:chExt cx="1956548" cy="100180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660712" y="3059206"/>
              <a:ext cx="1956547" cy="59391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Библиотека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660711" y="3653118"/>
              <a:ext cx="1956547" cy="40789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 МБ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660710" y="4031033"/>
            <a:ext cx="1956548" cy="1001806"/>
            <a:chOff x="1660711" y="4613742"/>
            <a:chExt cx="1956548" cy="100180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660712" y="4613742"/>
              <a:ext cx="1956547" cy="59391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660711" y="5207654"/>
              <a:ext cx="1956547" cy="40789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r>
                <a:rPr lang="ru-RU" dirty="0" smtClean="0"/>
                <a:t> МБ</a:t>
              </a:r>
              <a:endParaRPr lang="ru-RU" dirty="0"/>
            </a:p>
          </p:txBody>
        </p:sp>
      </p:grpSp>
      <p:sp>
        <p:nvSpPr>
          <p:cNvPr id="13" name="Крест 12"/>
          <p:cNvSpPr/>
          <p:nvPr/>
        </p:nvSpPr>
        <p:spPr>
          <a:xfrm>
            <a:off x="2512983" y="3621143"/>
            <a:ext cx="252000" cy="252000"/>
          </a:xfrm>
          <a:prstGeom prst="plus">
            <a:avLst>
              <a:gd name="adj" fmla="val 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176618" y="5459506"/>
            <a:ext cx="100651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2071" y="6067234"/>
            <a:ext cx="801823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25 </a:t>
            </a:r>
            <a:r>
              <a:rPr lang="ru-RU" b="1" dirty="0" smtClean="0"/>
              <a:t>МБ</a:t>
            </a:r>
            <a:endParaRPr lang="ru-RU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067735" y="1828800"/>
            <a:ext cx="0" cy="45860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9578790" y="3789831"/>
            <a:ext cx="1555375" cy="1243008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Разделяемая</a:t>
            </a:r>
          </a:p>
          <a:p>
            <a:pPr algn="ctr"/>
            <a:r>
              <a:rPr lang="ru-RU" dirty="0" smtClean="0"/>
              <a:t>память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4518212" y="2751980"/>
            <a:ext cx="4282888" cy="2280859"/>
            <a:chOff x="4592171" y="2284417"/>
            <a:chExt cx="4282888" cy="228085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592171" y="3789831"/>
              <a:ext cx="2440641" cy="775445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</a:t>
              </a:r>
              <a:r>
                <a:rPr lang="ru-RU" dirty="0" smtClean="0"/>
                <a:t>иртуальная</a:t>
              </a:r>
            </a:p>
            <a:p>
              <a:pPr algn="ctr"/>
              <a:r>
                <a:rPr lang="ru-RU" dirty="0"/>
                <a:t>о</a:t>
              </a:r>
              <a:r>
                <a:rPr lang="ru-RU" dirty="0" smtClean="0"/>
                <a:t>перативная память</a:t>
              </a: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7026089" y="3792494"/>
              <a:ext cx="1848970" cy="772782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доп. внутренние </a:t>
              </a:r>
            </a:p>
            <a:p>
              <a:pPr algn="ctr"/>
              <a:r>
                <a:rPr lang="ru-RU" dirty="0" smtClean="0"/>
                <a:t>структуры</a:t>
              </a:r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592172" y="2284417"/>
              <a:ext cx="4282887" cy="1514378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ru-RU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83614" y="5594150"/>
            <a:ext cx="918841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128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417194" y="5586177"/>
            <a:ext cx="801823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40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955565" y="5564272"/>
            <a:ext cx="792205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64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8" name="Крест 27"/>
          <p:cNvSpPr/>
          <p:nvPr/>
        </p:nvSpPr>
        <p:spPr>
          <a:xfrm>
            <a:off x="9063945" y="4195613"/>
            <a:ext cx="252000" cy="252000"/>
          </a:xfrm>
          <a:prstGeom prst="plus">
            <a:avLst>
              <a:gd name="adj" fmla="val 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4585447" y="5969980"/>
            <a:ext cx="65487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58894" y="6067234"/>
            <a:ext cx="918841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232</a:t>
            </a:r>
            <a:r>
              <a:rPr lang="en-US" b="1" dirty="0" smtClean="0"/>
              <a:t> </a:t>
            </a:r>
            <a:r>
              <a:rPr lang="ru-RU" b="1" dirty="0" smtClean="0"/>
              <a:t>МБ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26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r>
              <a:rPr lang="en-US" dirty="0" smtClean="0">
                <a:solidFill>
                  <a:schemeClr val="bg1"/>
                </a:solidFill>
              </a:rPr>
              <a:t>: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071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2</a:t>
            </a:r>
            <a:r>
              <a:rPr lang="en-US" dirty="0" smtClean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60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3/17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0000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1216" y="4231377"/>
            <a:ext cx="1818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1216" y="2395620"/>
            <a:ext cx="1819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304028" y="5414994"/>
            <a:ext cx="1804789" cy="64633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Сетевое</a:t>
            </a:r>
          </a:p>
          <a:p>
            <a:pPr algn="ctr"/>
            <a:r>
              <a:rPr lang="ru-RU" dirty="0" smtClean="0"/>
              <a:t>взаимодействие</a:t>
            </a:r>
            <a:endParaRPr lang="ru-RU" dirty="0"/>
          </a:p>
        </p:txBody>
      </p:sp>
      <p:cxnSp>
        <p:nvCxnSpPr>
          <p:cNvPr id="4097" name="Прямая соединительная линия 4096"/>
          <p:cNvCxnSpPr>
            <a:endCxn id="59" idx="0"/>
          </p:cNvCxnSpPr>
          <p:nvPr/>
        </p:nvCxnSpPr>
        <p:spPr>
          <a:xfrm>
            <a:off x="4204076" y="4617632"/>
            <a:ext cx="2347" cy="7973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7711886" y="4140210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9/17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7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Прямая соединительная линия 57"/>
            <p:cNvCxnSpPr>
              <a:endCxn id="57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19712</TotalTime>
  <Words>622</Words>
  <Application>Microsoft Office PowerPoint</Application>
  <PresentationFormat>Широкоэкранный</PresentationFormat>
  <Paragraphs>227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Презентация PowerPoint</vt:lpstr>
      <vt:lpstr>Презентация PowerPoint</vt:lpstr>
      <vt:lpstr>Дальнейшая работа</vt:lpstr>
      <vt:lpstr>Сравнение производительности: QEMU и UML</vt:lpstr>
      <vt:lpstr>Потребляемая память</vt:lpstr>
      <vt:lpstr>Сравнение производительности: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145</cp:revision>
  <dcterms:created xsi:type="dcterms:W3CDTF">2015-05-12T15:09:07Z</dcterms:created>
  <dcterms:modified xsi:type="dcterms:W3CDTF">2015-06-06T10:04:07Z</dcterms:modified>
</cp:coreProperties>
</file>