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8" r:id="rId4"/>
    <p:sldId id="257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Время</a:t>
            </a:r>
            <a:r>
              <a:rPr lang="ru-RU" baseline="0" dirty="0" smtClean="0"/>
              <a:t> выполнения операций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32192"/>
        <c:axId val="45337232"/>
      </c:barChart>
      <c:catAx>
        <c:axId val="453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37232"/>
        <c:crosses val="autoZero"/>
        <c:auto val="1"/>
        <c:lblAlgn val="ctr"/>
        <c:lblOffset val="100"/>
        <c:noMultiLvlLbl val="0"/>
      </c:catAx>
      <c:valAx>
        <c:axId val="4533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3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09079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199105" y="286403"/>
            <a:ext cx="7783095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72016"/>
              </p:ext>
            </p:extLst>
          </p:nvPr>
        </p:nvGraphicFramePr>
        <p:xfrm>
          <a:off x="6426837" y="4441808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кроссплатформенных интерфейсов</a:t>
            </a:r>
          </a:p>
          <a:p>
            <a:pPr marL="0" indent="0">
              <a:buNone/>
            </a:pPr>
            <a:r>
              <a:rPr lang="ru-RU" dirty="0" smtClean="0"/>
              <a:t>Локализация </a:t>
            </a:r>
            <a:r>
              <a:rPr lang="ru-RU" dirty="0" err="1" smtClean="0"/>
              <a:t>платформо</a:t>
            </a:r>
            <a:r>
              <a:rPr lang="ru-RU" dirty="0" smtClean="0"/>
              <a:t>-зависимого кода внутри кроссплатформенных интерфейсов</a:t>
            </a:r>
          </a:p>
          <a:p>
            <a:pPr marL="0" indent="0">
              <a:buNone/>
            </a:pPr>
            <a:r>
              <a:rPr lang="ru-RU" dirty="0" smtClean="0"/>
              <a:t>Изменения в запуске виртуальной машины</a:t>
            </a:r>
          </a:p>
          <a:p>
            <a:pPr marL="0" indent="0">
              <a:buNone/>
            </a:pPr>
            <a:r>
              <a:rPr lang="ru-RU" dirty="0" smtClean="0"/>
              <a:t>Сравнение </a:t>
            </a:r>
            <a:r>
              <a:rPr lang="en-US" dirty="0" err="1" smtClean="0"/>
              <a:t>Protobuf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XDR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153679452"/>
              </p:ext>
            </p:extLst>
          </p:nvPr>
        </p:nvGraphicFramePr>
        <p:xfrm>
          <a:off x="2124098" y="13906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44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работать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доступа к файловой системе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8740" y="2930358"/>
            <a:ext cx="1748589" cy="8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8740" y="4328320"/>
            <a:ext cx="1748589" cy="47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" y="2847619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66543" y="2521841"/>
            <a:ext cx="3997159" cy="101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Низкое качество драйверов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Ограниченная поддержка ФС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66544" y="1605642"/>
            <a:ext cx="3997159" cy="83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Высокая сложность разработки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Затраты на тестирование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66545" y="4475748"/>
            <a:ext cx="3997159" cy="152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s://cdn4.iconfinder.com/data/icons/Antares_Complete_Pack/512/Devices/HD%20OpenDrive%20Al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3" y="5490578"/>
            <a:ext cx="1022935" cy="10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80" y="5186570"/>
            <a:ext cx="1716505" cy="17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7066545" y="6139926"/>
            <a:ext cx="3997159" cy="55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 в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66542" y="3603551"/>
            <a:ext cx="3997159" cy="83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ru-RU" dirty="0" err="1" smtClean="0">
                <a:solidFill>
                  <a:schemeClr val="tx1"/>
                </a:solidFill>
              </a:rPr>
              <a:t>файловы</a:t>
            </a:r>
            <a:r>
              <a:rPr lang="ru-RU" dirty="0" smtClean="0">
                <a:solidFill>
                  <a:schemeClr val="tx1"/>
                </a:solidFill>
              </a:rPr>
              <a:t> систем – в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05811" y="3780589"/>
            <a:ext cx="221381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Windows-</a:t>
            </a:r>
            <a:r>
              <a:rPr lang="ru-RU" dirty="0" smtClean="0">
                <a:solidFill>
                  <a:schemeClr val="tx1"/>
                </a:solidFill>
              </a:rPr>
              <a:t>библиотека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67179" y="1959809"/>
            <a:ext cx="5825957" cy="326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 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07948" y="2278437"/>
            <a:ext cx="2871671" cy="274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Picture 8" descr="http://freeiconbox.com/icon/256/400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15607"/>
            <a:ext cx="1716505" cy="17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компании </a:t>
            </a:r>
            <a:r>
              <a:rPr lang="en-US" dirty="0" err="1" smtClean="0"/>
              <a:t>RedHat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6</a:t>
            </a:fld>
            <a:endParaRPr lang="ru-RU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53" y="688097"/>
            <a:ext cx="679617" cy="6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Виртуальные машины QEMU, QEMU-KVM, UML</a:t>
            </a:r>
          </a:p>
          <a:p>
            <a:pPr marL="0" indent="0">
              <a:buNone/>
            </a:pPr>
            <a:r>
              <a:rPr lang="ru-RU" dirty="0" smtClean="0"/>
              <a:t>Удаленный вызов процедур с помощью XDR (</a:t>
            </a:r>
            <a:r>
              <a:rPr lang="ru-RU" dirty="0" err="1" smtClean="0"/>
              <a:t>eXternal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Representation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Взаимодействие и передача данных через </a:t>
            </a:r>
            <a:r>
              <a:rPr lang="ru-RU" dirty="0" err="1" smtClean="0"/>
              <a:t>Unix</a:t>
            </a:r>
            <a:r>
              <a:rPr lang="ru-RU" dirty="0" smtClean="0"/>
              <a:t>-сокеты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Портировать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Windows</a:t>
            </a:r>
            <a:r>
              <a:rPr lang="ru-RU" dirty="0"/>
              <a:t> </a:t>
            </a:r>
            <a:r>
              <a:rPr lang="ru-RU" dirty="0" smtClean="0"/>
              <a:t>библиотеку </a:t>
            </a:r>
            <a:r>
              <a:rPr lang="en-US" dirty="0" err="1" smtClean="0"/>
              <a:t>libguestfs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ru-RU" dirty="0" smtClean="0"/>
              <a:t> для запуска в </a:t>
            </a:r>
            <a:r>
              <a:rPr lang="en-US" dirty="0" smtClean="0"/>
              <a:t>Cygwin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ru-RU" dirty="0" smtClean="0"/>
              <a:t> с помощью </a:t>
            </a:r>
            <a:r>
              <a:rPr lang="en-US" dirty="0" err="1" smtClean="0"/>
              <a:t>MinGW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Портировать</a:t>
            </a:r>
            <a:r>
              <a:rPr lang="ru-RU" dirty="0" smtClean="0"/>
              <a:t> систему сборки</a:t>
            </a:r>
          </a:p>
          <a:p>
            <a:pPr marL="0" indent="0">
              <a:buNone/>
            </a:pPr>
            <a:r>
              <a:rPr lang="ru-RU" dirty="0"/>
              <a:t>Выбрать </a:t>
            </a:r>
            <a:r>
              <a:rPr lang="ru-RU" dirty="0" smtClean="0"/>
              <a:t>виртуальную </a:t>
            </a:r>
            <a:r>
              <a:rPr lang="ru-RU" dirty="0"/>
              <a:t>машину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Выбрать протокол взаимодействия с демоном</a:t>
            </a:r>
          </a:p>
          <a:p>
            <a:pPr marL="0" indent="0">
              <a:buNone/>
            </a:pPr>
            <a:r>
              <a:rPr lang="ru-RU" dirty="0" smtClean="0"/>
              <a:t>Реализовать передачу файлов через общую память</a:t>
            </a:r>
          </a:p>
          <a:p>
            <a:pPr marL="0" indent="0">
              <a:buNone/>
            </a:pPr>
            <a:r>
              <a:rPr lang="ru-RU" dirty="0" smtClean="0"/>
              <a:t>Сравнить производительность работы в </a:t>
            </a:r>
            <a:r>
              <a:rPr lang="en-US" dirty="0" smtClean="0"/>
              <a:t>Windows</a:t>
            </a:r>
            <a:r>
              <a:rPr lang="ru-RU" dirty="0" smtClean="0"/>
              <a:t> 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Cygwin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Разрешение сторонних зависимостей</a:t>
            </a:r>
          </a:p>
          <a:p>
            <a:pPr marL="0" indent="0">
              <a:buNone/>
            </a:pPr>
            <a:r>
              <a:rPr lang="ru-RU" dirty="0" smtClean="0"/>
              <a:t>Минимальное количество изменений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Результаты тестирования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326</Words>
  <Application>Microsoft Office PowerPoint</Application>
  <PresentationFormat>Широкоэкранный</PresentationFormat>
  <Paragraphs>112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в Cygwin</vt:lpstr>
      <vt:lpstr>Нативное портирование libguestfs</vt:lpstr>
      <vt:lpstr>Нативное портирование libguestfs</vt:lpstr>
      <vt:lpstr>Разделяемая память </vt:lpstr>
      <vt:lpstr>Разделяемая память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34</cp:revision>
  <dcterms:created xsi:type="dcterms:W3CDTF">2015-05-12T15:09:07Z</dcterms:created>
  <dcterms:modified xsi:type="dcterms:W3CDTF">2015-05-13T00:21:51Z</dcterms:modified>
</cp:coreProperties>
</file>