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74" r:id="rId15"/>
    <p:sldId id="264" r:id="rId16"/>
    <p:sldId id="276" r:id="rId17"/>
    <p:sldId id="268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/>
              <a:t>1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/>
              <a:t>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536768"/>
        <c:axId val="492538448"/>
      </c:barChart>
      <c:catAx>
        <c:axId val="49253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538448"/>
        <c:crosses val="autoZero"/>
        <c:auto val="1"/>
        <c:lblAlgn val="ctr"/>
        <c:lblOffset val="100"/>
        <c:noMultiLvlLbl val="0"/>
      </c:catAx>
      <c:valAx>
        <c:axId val="49253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53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09079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403357618"/>
              </p:ext>
            </p:extLst>
          </p:nvPr>
        </p:nvGraphicFramePr>
        <p:xfrm>
          <a:off x="2124098" y="13906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4629" y="5526741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>
            <a:stCxn id="27" idx="0"/>
          </p:cNvCxnSpPr>
          <p:nvPr/>
        </p:nvCxnSpPr>
        <p:spPr>
          <a:xfrm flipH="1" flipV="1">
            <a:off x="4064362" y="4597887"/>
            <a:ext cx="17280" cy="928854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1520" y="6171684"/>
            <a:ext cx="204581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Протокол </a:t>
            </a:r>
            <a:r>
              <a:rPr lang="en-US" b="1" dirty="0" err="1" smtClean="0"/>
              <a:t>ProtoBuf</a:t>
            </a:r>
            <a:endParaRPr lang="ru-RU" b="1" dirty="0"/>
          </a:p>
        </p:txBody>
      </p:sp>
      <p:cxnSp>
        <p:nvCxnSpPr>
          <p:cNvPr id="30" name="Прямая соединительная линия 29"/>
          <p:cNvCxnSpPr>
            <a:stCxn id="29" idx="0"/>
            <a:endCxn id="27" idx="2"/>
          </p:cNvCxnSpPr>
          <p:nvPr/>
        </p:nvCxnSpPr>
        <p:spPr>
          <a:xfrm flipV="1">
            <a:off x="4074428" y="5896073"/>
            <a:ext cx="7214" cy="27561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971801" y="5338682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915770" y="5349888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4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Прямая соединительная линия 41"/>
            <p:cNvCxnSpPr>
              <a:endCxn id="4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Скругленный прямоугольник 4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3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разделяемую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15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403357618"/>
              </p:ext>
            </p:extLst>
          </p:nvPr>
        </p:nvGraphicFramePr>
        <p:xfrm>
          <a:off x="2124098" y="13906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/>
              <a:t>Linux</a:t>
            </a:r>
            <a:r>
              <a:rPr lang="ru-RU" sz="2400" dirty="0" smtClean="0"/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8</a:t>
            </a:fld>
            <a:endParaRPr lang="ru-RU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9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557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разделяемую память </vt:lpstr>
      <vt:lpstr>Сравнение производительности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88</cp:revision>
  <dcterms:created xsi:type="dcterms:W3CDTF">2015-05-12T15:09:07Z</dcterms:created>
  <dcterms:modified xsi:type="dcterms:W3CDTF">2015-05-13T22:58:58Z</dcterms:modified>
</cp:coreProperties>
</file>