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8" r:id="rId4"/>
    <p:sldId id="270" r:id="rId5"/>
    <p:sldId id="257" r:id="rId6"/>
    <p:sldId id="271" r:id="rId7"/>
    <p:sldId id="265" r:id="rId8"/>
    <p:sldId id="266" r:id="rId9"/>
    <p:sldId id="267" r:id="rId10"/>
    <p:sldId id="260" r:id="rId11"/>
    <p:sldId id="261" r:id="rId12"/>
    <p:sldId id="262" r:id="rId13"/>
    <p:sldId id="263" r:id="rId14"/>
    <p:sldId id="264" r:id="rId15"/>
    <p:sldId id="269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Время</a:t>
            </a:r>
            <a:r>
              <a:rPr lang="ru-RU" baseline="0" dirty="0" smtClean="0"/>
              <a:t> выполнения операций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Cygwin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32192"/>
        <c:axId val="45337232"/>
      </c:barChart>
      <c:catAx>
        <c:axId val="4533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37232"/>
        <c:crosses val="autoZero"/>
        <c:auto val="1"/>
        <c:lblAlgn val="ctr"/>
        <c:lblOffset val="100"/>
        <c:noMultiLvlLbl val="0"/>
      </c:catAx>
      <c:valAx>
        <c:axId val="4533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3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09079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199105" y="286403"/>
            <a:ext cx="7783095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72016"/>
              </p:ext>
            </p:extLst>
          </p:nvPr>
        </p:nvGraphicFramePr>
        <p:xfrm>
          <a:off x="6426837" y="4441808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Портировать</a:t>
            </a:r>
            <a:r>
              <a:rPr lang="ru-RU" dirty="0"/>
              <a:t> </a:t>
            </a:r>
            <a:r>
              <a:rPr lang="ru-RU" dirty="0" smtClean="0"/>
              <a:t>библиотеку </a:t>
            </a:r>
            <a:r>
              <a:rPr lang="en-US" dirty="0" err="1" smtClean="0"/>
              <a:t>libguestfs</a:t>
            </a:r>
            <a:r>
              <a:rPr lang="ru-RU" dirty="0" smtClean="0"/>
              <a:t> для работы в ОС </a:t>
            </a:r>
            <a:r>
              <a:rPr lang="en-US" dirty="0" smtClean="0"/>
              <a:t>Windows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r>
              <a:rPr lang="ru-RU" dirty="0" smtClean="0"/>
              <a:t> для запуска в </a:t>
            </a:r>
            <a:r>
              <a:rPr lang="en-US" dirty="0" smtClean="0"/>
              <a:t>Cygwin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Нативное</a:t>
            </a:r>
            <a:r>
              <a:rPr lang="ru-RU" dirty="0" smtClean="0"/>
              <a:t>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r>
              <a:rPr lang="ru-RU" dirty="0" smtClean="0"/>
              <a:t> с помощью </a:t>
            </a:r>
            <a:r>
              <a:rPr lang="en-US" dirty="0" err="1" smtClean="0"/>
              <a:t>MinGW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Портировать</a:t>
            </a:r>
            <a:r>
              <a:rPr lang="ru-RU" dirty="0" smtClean="0"/>
              <a:t> систему сборки </a:t>
            </a:r>
            <a:r>
              <a:rPr lang="en-US" smtClean="0"/>
              <a:t>libguestfs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Выбрать </a:t>
            </a:r>
            <a:r>
              <a:rPr lang="ru-RU" dirty="0" smtClean="0"/>
              <a:t>виртуальную </a:t>
            </a:r>
            <a:r>
              <a:rPr lang="ru-RU" dirty="0"/>
              <a:t>машину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Выбрать протокол взаимодействия с демоном</a:t>
            </a:r>
          </a:p>
          <a:p>
            <a:pPr marL="0" indent="0">
              <a:buNone/>
            </a:pPr>
            <a:r>
              <a:rPr lang="ru-RU" dirty="0" smtClean="0"/>
              <a:t>Реализовать передачу файлов через общую память</a:t>
            </a:r>
          </a:p>
          <a:p>
            <a:pPr marL="0" indent="0">
              <a:buNone/>
            </a:pPr>
            <a:r>
              <a:rPr lang="ru-RU" dirty="0" smtClean="0"/>
              <a:t>Сравнить производительность работы в </a:t>
            </a:r>
            <a:r>
              <a:rPr lang="en-US" dirty="0" smtClean="0"/>
              <a:t>Windows</a:t>
            </a:r>
            <a:r>
              <a:rPr lang="ru-RU" dirty="0" smtClean="0"/>
              <a:t> 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Cygwin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Разрешение сторонних зависимостей</a:t>
            </a:r>
          </a:p>
          <a:p>
            <a:pPr marL="0" indent="0">
              <a:buNone/>
            </a:pPr>
            <a:r>
              <a:rPr lang="ru-RU" dirty="0" smtClean="0"/>
              <a:t>Минимальное количество изменений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Результаты тестирования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Нативное</a:t>
            </a:r>
            <a:r>
              <a:rPr lang="ru-RU" dirty="0" smtClean="0"/>
              <a:t>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Реализация кроссплатформенных интерфейсов</a:t>
            </a:r>
          </a:p>
          <a:p>
            <a:pPr marL="0" indent="0">
              <a:buNone/>
            </a:pPr>
            <a:r>
              <a:rPr lang="ru-RU" dirty="0" smtClean="0"/>
              <a:t>Локализация </a:t>
            </a:r>
            <a:r>
              <a:rPr lang="ru-RU" dirty="0" err="1" smtClean="0"/>
              <a:t>платформо</a:t>
            </a:r>
            <a:r>
              <a:rPr lang="ru-RU" dirty="0" smtClean="0"/>
              <a:t>-зависимого кода внутри кроссплатформенных интерфейсов</a:t>
            </a:r>
          </a:p>
          <a:p>
            <a:pPr marL="0" indent="0">
              <a:buNone/>
            </a:pPr>
            <a:r>
              <a:rPr lang="ru-RU" dirty="0" smtClean="0"/>
              <a:t>Изменения в запуске виртуальной машины</a:t>
            </a:r>
          </a:p>
          <a:p>
            <a:pPr marL="0" indent="0">
              <a:buNone/>
            </a:pPr>
            <a:r>
              <a:rPr lang="ru-RU" dirty="0" smtClean="0"/>
              <a:t>Сравнение </a:t>
            </a:r>
            <a:r>
              <a:rPr lang="en-US" dirty="0" err="1" smtClean="0"/>
              <a:t>Protobuf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XDR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Нативное</a:t>
            </a:r>
            <a:r>
              <a:rPr lang="ru-RU" dirty="0" smtClean="0"/>
              <a:t>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libguestfs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153679452"/>
              </p:ext>
            </p:extLst>
          </p:nvPr>
        </p:nvGraphicFramePr>
        <p:xfrm>
          <a:off x="2124098" y="139066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44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Разделяемая память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Разделяемая память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</a:t>
                      </a: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" y="164732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6" idx="1"/>
            <a:endCxn id="1028" idx="2"/>
          </p:cNvCxnSpPr>
          <p:nvPr/>
        </p:nvCxnSpPr>
        <p:spPr>
          <a:xfrm rot="10800000">
            <a:off x="866280" y="2668002"/>
            <a:ext cx="984936" cy="113577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28" idx="3"/>
            <a:endCxn id="5" idx="1"/>
          </p:cNvCxnSpPr>
          <p:nvPr/>
        </p:nvCxnSpPr>
        <p:spPr>
          <a:xfrm>
            <a:off x="1376619" y="2157662"/>
            <a:ext cx="682121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" y="164732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983716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6" idx="1"/>
            <a:endCxn id="1028" idx="2"/>
          </p:cNvCxnSpPr>
          <p:nvPr/>
        </p:nvCxnSpPr>
        <p:spPr>
          <a:xfrm rot="10800000">
            <a:off x="866280" y="2668002"/>
            <a:ext cx="984936" cy="113577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28" idx="3"/>
            <a:endCxn id="5" idx="1"/>
          </p:cNvCxnSpPr>
          <p:nvPr/>
        </p:nvCxnSpPr>
        <p:spPr>
          <a:xfrm>
            <a:off x="1376619" y="2157662"/>
            <a:ext cx="682121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-драйвера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953112"/>
            <a:chOff x="5909983" y="2131525"/>
            <a:chExt cx="5153720" cy="95311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617008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Затраты на тестирование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894658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7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" y="164732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983716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6" idx="1"/>
            <a:endCxn id="1028" idx="2"/>
          </p:cNvCxnSpPr>
          <p:nvPr/>
        </p:nvCxnSpPr>
        <p:spPr>
          <a:xfrm rot="10800000">
            <a:off x="866280" y="2668002"/>
            <a:ext cx="984936" cy="113577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28" idx="3"/>
            <a:endCxn id="5" idx="1"/>
          </p:cNvCxnSpPr>
          <p:nvPr/>
        </p:nvCxnSpPr>
        <p:spPr>
          <a:xfrm>
            <a:off x="1376619" y="2157662"/>
            <a:ext cx="682121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-драйвера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-драйвера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953112"/>
            <a:chOff x="5909983" y="2131525"/>
            <a:chExt cx="5153720" cy="95311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617008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Затраты на тестирование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894658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1" name="Группа 40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4098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http://freeiconbox.com/icon/256/40097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8" t="21939" r="28303" b="21817"/>
            <a:stretch/>
          </p:blipFill>
          <p:spPr bwMode="auto">
            <a:xfrm>
              <a:off x="10455098" y="3679648"/>
              <a:ext cx="726141" cy="94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Прямая соединительная линия 30"/>
            <p:cNvCxnSpPr>
              <a:stCxn id="28" idx="1"/>
              <a:endCxn id="4098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Скругленный прямоугольник 36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/>
              <a:t>RedHat</a:t>
            </a:r>
            <a:endParaRPr lang="ru-RU" dirty="0" smtClean="0"/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8</a:t>
            </a:fld>
            <a:endParaRPr lang="ru-RU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453" y="688097"/>
            <a:ext cx="679617" cy="67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0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http://freeiconbox.com/icon/256/40097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8" t="21939" r="28303" b="21817"/>
            <a:stretch/>
          </p:blipFill>
          <p:spPr bwMode="auto">
            <a:xfrm>
              <a:off x="10455098" y="3679648"/>
              <a:ext cx="726141" cy="94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Прямая соединительная линия 51"/>
            <p:cNvCxnSpPr>
              <a:stCxn id="51" idx="1"/>
              <a:endCxn id="50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Скругленный прямоугольник 5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9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411</Words>
  <Application>Microsoft Office PowerPoint</Application>
  <PresentationFormat>Широкоэкранный</PresentationFormat>
  <Paragraphs>158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в Cygwin</vt:lpstr>
      <vt:lpstr>Нативное портирование libguestfs</vt:lpstr>
      <vt:lpstr>Нативное портирование libguestfs</vt:lpstr>
      <vt:lpstr>Разделяемая память </vt:lpstr>
      <vt:lpstr>Разделяемая память</vt:lpstr>
      <vt:lpstr>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53</cp:revision>
  <dcterms:created xsi:type="dcterms:W3CDTF">2015-05-12T15:09:07Z</dcterms:created>
  <dcterms:modified xsi:type="dcterms:W3CDTF">2015-05-13T06:16:25Z</dcterms:modified>
</cp:coreProperties>
</file>