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0" r:id="rId3"/>
    <p:sldId id="26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http://blog.csdn.net/v_JULY_v/article/details/6370650</a:t>
            </a:r>
          </a:p>
          <a:p>
            <a:r>
              <a:rPr lang="en-US" altLang="zh-CN" smtClean="0"/>
              <a:t>http://blog.csdn.net/v_JULY_v/article/details/6403777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5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2162</TotalTime>
  <Words>49</Words>
  <Application>Microsoft Office PowerPoint</Application>
  <PresentationFormat>全屏显示(4:3)</PresentationFormat>
  <Paragraphs>13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Calibri</vt:lpstr>
      <vt:lpstr>Century Gothic</vt:lpstr>
      <vt:lpstr>Wingdings 2</vt:lpstr>
      <vt:lpstr>奥斯汀</vt:lpstr>
      <vt:lpstr>最小的K个数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283</cp:revision>
  <dcterms:created xsi:type="dcterms:W3CDTF">2014-03-10T01:27:55Z</dcterms:created>
  <dcterms:modified xsi:type="dcterms:W3CDTF">2014-12-26T07:48:40Z</dcterms:modified>
</cp:coreProperties>
</file>