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6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BC45-2581-4D83-9150-E6AEB9300A96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93E-77C9-487D-9744-AEDFB4496B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509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BC45-2581-4D83-9150-E6AEB9300A96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93E-77C9-487D-9744-AEDFB4496B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881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BC45-2581-4D83-9150-E6AEB9300A96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93E-77C9-487D-9744-AEDFB4496B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505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BC45-2581-4D83-9150-E6AEB9300A96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93E-77C9-487D-9744-AEDFB4496B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630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BC45-2581-4D83-9150-E6AEB9300A96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93E-77C9-487D-9744-AEDFB4496B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4452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BC45-2581-4D83-9150-E6AEB9300A96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93E-77C9-487D-9744-AEDFB4496B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456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BC45-2581-4D83-9150-E6AEB9300A96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93E-77C9-487D-9744-AEDFB4496B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501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BC45-2581-4D83-9150-E6AEB9300A96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93E-77C9-487D-9744-AEDFB4496B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5387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BC45-2581-4D83-9150-E6AEB9300A96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93E-77C9-487D-9744-AEDFB4496B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480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BC45-2581-4D83-9150-E6AEB9300A96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93E-77C9-487D-9744-AEDFB4496B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50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BC45-2581-4D83-9150-E6AEB9300A96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93E-77C9-487D-9744-AEDFB4496B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361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BC45-2581-4D83-9150-E6AEB9300A96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893E-77C9-487D-9744-AEDFB4496B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55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最小的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5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</a:t>
            </a:r>
            <a:r>
              <a:rPr lang="zh-CN" altLang="en-US" dirty="0" smtClean="0"/>
              <a:t>法五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6201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337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解法一：全排序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快速排</a:t>
            </a:r>
            <a:r>
              <a:rPr lang="zh-CN" altLang="en-US" dirty="0" smtClean="0"/>
              <a:t>序</a:t>
            </a:r>
            <a:r>
              <a:rPr lang="en-US" altLang="zh-CN" dirty="0" smtClean="0"/>
              <a:t>/</a:t>
            </a:r>
            <a:r>
              <a:rPr lang="zh-CN" altLang="en-US" dirty="0" smtClean="0"/>
              <a:t>堆排序</a:t>
            </a:r>
            <a:endParaRPr lang="en-US" altLang="zh-CN" dirty="0" smtClean="0"/>
          </a:p>
          <a:p>
            <a:pPr lvl="1"/>
            <a:r>
              <a:rPr lang="zh-CN" altLang="en-US" dirty="0"/>
              <a:t>全</a:t>
            </a:r>
            <a:r>
              <a:rPr lang="zh-CN" altLang="en-US" dirty="0" smtClean="0"/>
              <a:t>排序，取出前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时间复杂度</a:t>
            </a:r>
            <a:r>
              <a:rPr lang="en-US" altLang="zh-CN" dirty="0" smtClean="0"/>
              <a:t>O(n*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</a:t>
            </a:r>
            <a:r>
              <a:rPr lang="zh-CN" altLang="en-US" dirty="0" smtClean="0">
                <a:solidFill>
                  <a:srgbClr val="FF0000"/>
                </a:solidFill>
              </a:rPr>
              <a:t>前</a:t>
            </a:r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</a:rPr>
              <a:t>个数排序</a:t>
            </a:r>
            <a:r>
              <a:rPr lang="zh-CN" altLang="en-US" dirty="0" smtClean="0"/>
              <a:t>了，也把</a:t>
            </a:r>
            <a:r>
              <a:rPr lang="zh-CN" altLang="en-US" dirty="0" smtClean="0">
                <a:solidFill>
                  <a:srgbClr val="FF0000"/>
                </a:solidFill>
              </a:rPr>
              <a:t>后</a:t>
            </a:r>
            <a:r>
              <a:rPr lang="en-US" altLang="zh-CN" dirty="0" smtClean="0">
                <a:solidFill>
                  <a:srgbClr val="FF0000"/>
                </a:solidFill>
              </a:rPr>
              <a:t>n-k</a:t>
            </a:r>
            <a:r>
              <a:rPr lang="zh-CN" altLang="en-US" dirty="0" smtClean="0">
                <a:solidFill>
                  <a:srgbClr val="FF0000"/>
                </a:solidFill>
              </a:rPr>
              <a:t>个数排序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k=1, </a:t>
            </a:r>
            <a:r>
              <a:rPr lang="zh-CN" altLang="en-US" dirty="0" smtClean="0"/>
              <a:t>其实只需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次比较就行了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07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解法二：部分排</a:t>
            </a:r>
            <a:r>
              <a:rPr lang="zh-CN" altLang="en-US" dirty="0" smtClean="0"/>
              <a:t>序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选择排序</a:t>
            </a:r>
            <a:r>
              <a:rPr lang="en-US" altLang="zh-CN" dirty="0" smtClean="0"/>
              <a:t>/</a:t>
            </a:r>
            <a:r>
              <a:rPr lang="zh-CN" altLang="en-US" dirty="0" smtClean="0"/>
              <a:t>交换排序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只需对前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个数排序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后</a:t>
            </a:r>
            <a:r>
              <a:rPr lang="en-US" altLang="zh-CN" dirty="0" smtClean="0"/>
              <a:t>n-k</a:t>
            </a:r>
            <a:r>
              <a:rPr lang="zh-CN" altLang="en-US" dirty="0" smtClean="0"/>
              <a:t>个数无需排序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时间复杂度</a:t>
            </a:r>
            <a:r>
              <a:rPr lang="en-US" altLang="zh-CN" dirty="0" smtClean="0"/>
              <a:t>O(n*k)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059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r>
              <a:rPr lang="zh-CN" altLang="en-US" dirty="0" smtClean="0"/>
              <a:t>三</a:t>
            </a:r>
            <a:r>
              <a:rPr lang="zh-CN" altLang="en-US" dirty="0" smtClean="0"/>
              <a:t>：部分排序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 smtClean="0"/>
              <a:t>部分堆排序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用容量为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的最大堆来存储前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个数，耗时</a:t>
            </a:r>
            <a:r>
              <a:rPr lang="en-US" altLang="zh-CN" dirty="0" smtClean="0"/>
              <a:t>o(k)</a:t>
            </a:r>
          </a:p>
          <a:p>
            <a:pPr lvl="1"/>
            <a:r>
              <a:rPr lang="zh-CN" altLang="en-US" dirty="0" smtClean="0"/>
              <a:t>然</a:t>
            </a:r>
            <a:r>
              <a:rPr lang="zh-CN" altLang="en-US" dirty="0" smtClean="0"/>
              <a:t>后继续遍历数组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将每个元素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与堆顶</a:t>
            </a:r>
            <a:r>
              <a:rPr lang="en-US" altLang="zh-CN" dirty="0" smtClean="0"/>
              <a:t>Kmax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X&gt;Kmax  </a:t>
            </a:r>
            <a:r>
              <a:rPr lang="zh-CN" altLang="en-US" dirty="0" smtClean="0"/>
              <a:t>：继续变量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X&lt;Kmax </a:t>
            </a:r>
            <a:r>
              <a:rPr lang="zh-CN" altLang="en-US" dirty="0" smtClean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与堆顶交换，更新堆。耗时</a:t>
            </a:r>
            <a:r>
              <a:rPr lang="en-US" altLang="zh-CN" dirty="0" smtClean="0"/>
              <a:t>o(logk)</a:t>
            </a:r>
          </a:p>
          <a:p>
            <a:pPr lvl="1"/>
            <a:r>
              <a:rPr lang="zh-CN" altLang="en-US" dirty="0" smtClean="0"/>
              <a:t>总耗</a:t>
            </a:r>
            <a:r>
              <a:rPr lang="zh-CN" altLang="en-US" dirty="0" smtClean="0"/>
              <a:t>时</a:t>
            </a:r>
            <a:r>
              <a:rPr lang="en-US" altLang="zh-CN" dirty="0" smtClean="0"/>
              <a:t>O(n*logk)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r>
              <a:rPr lang="zh-CN" altLang="en-US" dirty="0" smtClean="0"/>
              <a:t>一、二、三的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哪种好呢？？？</a:t>
            </a:r>
            <a:endParaRPr lang="en-US" altLang="zh-CN" dirty="0" smtClean="0"/>
          </a:p>
          <a:p>
            <a:pPr lvl="1"/>
            <a:r>
              <a:rPr lang="zh-CN" altLang="en-US" dirty="0"/>
              <a:t>解法</a:t>
            </a:r>
            <a:r>
              <a:rPr lang="zh-CN" altLang="en-US" dirty="0" smtClean="0"/>
              <a:t>一 </a:t>
            </a:r>
            <a:r>
              <a:rPr lang="en-US" altLang="zh-CN" dirty="0" smtClean="0"/>
              <a:t>------ O(n*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解法</a:t>
            </a:r>
            <a:r>
              <a:rPr lang="zh-CN" altLang="en-US" dirty="0" smtClean="0"/>
              <a:t>二 </a:t>
            </a:r>
            <a:r>
              <a:rPr lang="en-US" altLang="zh-CN" dirty="0" smtClean="0"/>
              <a:t>------ O(n*k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</a:t>
            </a:r>
            <a:r>
              <a:rPr lang="zh-CN" altLang="en-US" dirty="0" smtClean="0"/>
              <a:t>法三</a:t>
            </a:r>
            <a:r>
              <a:rPr lang="en-US" altLang="zh-CN" dirty="0" smtClean="0"/>
              <a:t>-------O(n*logk)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具体情况具体分析了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1289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个元素进行初始化最小堆</a:t>
            </a:r>
            <a:r>
              <a:rPr lang="en-US" altLang="zh-CN" dirty="0" smtClean="0"/>
              <a:t>----O(n)</a:t>
            </a:r>
          </a:p>
          <a:p>
            <a:r>
              <a:rPr lang="zh-CN" altLang="en-US" dirty="0" smtClean="0"/>
              <a:t>每</a:t>
            </a:r>
            <a:r>
              <a:rPr lang="zh-CN" altLang="en-US" dirty="0" smtClean="0"/>
              <a:t>次取堆顶元素，共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</a:t>
            </a:r>
            <a:r>
              <a:rPr lang="en-US" altLang="zh-CN" dirty="0" smtClean="0"/>
              <a:t>----O(k*logn)</a:t>
            </a:r>
          </a:p>
          <a:p>
            <a:r>
              <a:rPr lang="zh-CN" altLang="en-US" dirty="0" smtClean="0"/>
              <a:t>总时间</a:t>
            </a:r>
            <a:r>
              <a:rPr lang="en-US" altLang="zh-CN" dirty="0" smtClean="0"/>
              <a:t>O(n+k*logn)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解法四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628800"/>
            <a:ext cx="44860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解法三解法四的比较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解法三时间</a:t>
            </a:r>
            <a:r>
              <a:rPr lang="en-US" altLang="zh-CN" dirty="0" smtClean="0"/>
              <a:t>-----O(n*logk)</a:t>
            </a:r>
          </a:p>
          <a:p>
            <a:r>
              <a:rPr lang="zh-CN" altLang="en-US" dirty="0" smtClean="0"/>
              <a:t>解法</a:t>
            </a:r>
            <a:r>
              <a:rPr lang="zh-CN" altLang="en-US" dirty="0" smtClean="0"/>
              <a:t>四时间</a:t>
            </a:r>
            <a:r>
              <a:rPr lang="en-US" altLang="zh-CN" dirty="0" smtClean="0"/>
              <a:t>-----O(n+k*logn)</a:t>
            </a:r>
          </a:p>
          <a:p>
            <a:r>
              <a:rPr lang="zh-CN" altLang="en-US" dirty="0" smtClean="0"/>
              <a:t>哪</a:t>
            </a:r>
            <a:r>
              <a:rPr lang="zh-CN" altLang="en-US" dirty="0" smtClean="0"/>
              <a:t>个更快</a:t>
            </a:r>
            <a:r>
              <a:rPr lang="en-US" altLang="zh-CN" dirty="0" smtClean="0"/>
              <a:t>: </a:t>
            </a:r>
            <a:r>
              <a:rPr lang="en-US" altLang="zh-CN" dirty="0" smtClean="0"/>
              <a:t>n-&gt; </a:t>
            </a:r>
            <a:r>
              <a:rPr lang="en-US" altLang="zh-CN" dirty="0" smtClean="0"/>
              <a:t>∞</a:t>
            </a:r>
            <a:r>
              <a:rPr lang="zh-CN" altLang="en-US" dirty="0" smtClean="0"/>
              <a:t>时</a:t>
            </a:r>
            <a:r>
              <a:rPr lang="en-US" altLang="zh-CN" dirty="0" smtClean="0"/>
              <a:t> (</a:t>
            </a:r>
            <a:r>
              <a:rPr lang="en-US" altLang="zh-CN" dirty="0" smtClean="0"/>
              <a:t>n*logk</a:t>
            </a:r>
            <a:r>
              <a:rPr lang="en-US" altLang="zh-CN" dirty="0" smtClean="0"/>
              <a:t>)/(</a:t>
            </a:r>
            <a:r>
              <a:rPr lang="en-US" altLang="zh-CN" dirty="0" smtClean="0"/>
              <a:t>n+k*logn</a:t>
            </a:r>
            <a:r>
              <a:rPr lang="en-US" altLang="zh-CN" dirty="0" smtClean="0"/>
              <a:t>) ? 1</a:t>
            </a:r>
          </a:p>
          <a:p>
            <a:r>
              <a:rPr lang="zh-CN" altLang="en-US" dirty="0" smtClean="0"/>
              <a:t>最</a:t>
            </a:r>
            <a:r>
              <a:rPr lang="zh-CN" altLang="en-US" dirty="0" smtClean="0"/>
              <a:t>后证明，解法三的时间复杂度比解法四要低，即解法三更快</a:t>
            </a:r>
            <a:endParaRPr lang="en-US" altLang="zh-CN" dirty="0" smtClean="0"/>
          </a:p>
          <a:p>
            <a:r>
              <a:rPr lang="zh-CN" altLang="en-US" dirty="0" smtClean="0"/>
              <a:t>但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….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</a:t>
            </a:r>
            <a:r>
              <a:rPr lang="zh-CN" altLang="en-US" dirty="0" smtClean="0"/>
              <a:t>法</a:t>
            </a:r>
            <a:r>
              <a:rPr lang="zh-CN" altLang="en-US" dirty="0" smtClean="0"/>
              <a:t>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46682555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013176"/>
            <a:ext cx="9034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|Sa| &lt; k    : Sa</a:t>
            </a:r>
            <a:r>
              <a:rPr lang="zh-CN" altLang="en-US" sz="2400" dirty="0" smtClean="0"/>
              <a:t>中所有元素和</a:t>
            </a:r>
            <a:r>
              <a:rPr lang="en-US" altLang="zh-CN" sz="2400" dirty="0" err="1" smtClean="0"/>
              <a:t>Sb</a:t>
            </a:r>
            <a:r>
              <a:rPr lang="zh-CN" altLang="en-US" sz="2400" dirty="0" smtClean="0"/>
              <a:t>中最小的</a:t>
            </a:r>
            <a:r>
              <a:rPr lang="en-US" altLang="zh-CN" sz="2400" dirty="0" smtClean="0"/>
              <a:t>k-|Sa|</a:t>
            </a:r>
            <a:r>
              <a:rPr lang="zh-CN" altLang="en-US" sz="2400" dirty="0" smtClean="0"/>
              <a:t>就是最小的前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个数</a:t>
            </a:r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|Sa| &gt; =k  : Sa</a:t>
            </a:r>
            <a:r>
              <a:rPr lang="zh-CN" altLang="en-US" sz="2400" dirty="0" smtClean="0"/>
              <a:t>中最小的前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个元素</a:t>
            </a:r>
            <a:r>
              <a:rPr lang="en-US" altLang="zh-CN" sz="2400" dirty="0" smtClean="0"/>
              <a:t>   </a:t>
            </a:r>
            <a:endParaRPr lang="zh-CN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169140"/>
              </p:ext>
            </p:extLst>
          </p:nvPr>
        </p:nvGraphicFramePr>
        <p:xfrm>
          <a:off x="1285924" y="3573016"/>
          <a:ext cx="5760640" cy="3657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04256"/>
                <a:gridCol w="288032"/>
                <a:gridCol w="316835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Sb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3759950" y="2356530"/>
            <a:ext cx="484632" cy="856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762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423</Words>
  <Application>Microsoft Office PowerPoint</Application>
  <PresentationFormat>全屏显示(4:3)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最小的K个数</vt:lpstr>
      <vt:lpstr>解法一：全排序</vt:lpstr>
      <vt:lpstr>解法二：部分排序1</vt:lpstr>
      <vt:lpstr>解法三：部分排序2</vt:lpstr>
      <vt:lpstr>解法一、二、三的比较</vt:lpstr>
      <vt:lpstr>解法四</vt:lpstr>
      <vt:lpstr>解法四</vt:lpstr>
      <vt:lpstr>解法三解法四的比较</vt:lpstr>
      <vt:lpstr>解法五</vt:lpstr>
      <vt:lpstr>解法五</vt:lpstr>
    </vt:vector>
  </TitlesOfParts>
  <Company>www.pku.edu.cn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最小的K个数</dc:title>
  <dc:creator>sunzizhou</dc:creator>
  <cp:lastModifiedBy>sunzz</cp:lastModifiedBy>
  <cp:revision>44</cp:revision>
  <dcterms:created xsi:type="dcterms:W3CDTF">2014-12-25T14:22:11Z</dcterms:created>
  <dcterms:modified xsi:type="dcterms:W3CDTF">2014-12-26T03:32:51Z</dcterms:modified>
</cp:coreProperties>
</file>