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5" r:id="rId3"/>
    <p:sldId id="282" r:id="rId4"/>
    <p:sldId id="287" r:id="rId5"/>
    <p:sldId id="280" r:id="rId6"/>
    <p:sldId id="283" r:id="rId7"/>
    <p:sldId id="281" r:id="rId8"/>
    <p:sldId id="286" r:id="rId9"/>
    <p:sldId id="284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http://en.wikipedia.org/wiki/Quicksort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http://en.wikipedia.org/wiki/Dutch_national_flag_problem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5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Arrays – Dutch national flag problem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先从数列中取出一个数作为基准数；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将比这个数大的数全放到它的右边，小于或等于它的数全放到它的左边；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在对左右区间重复第二步，直到各区间只有一个数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54" y="4731990"/>
            <a:ext cx="4322492" cy="17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266825"/>
            <a:ext cx="7334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java.util</a:t>
            </a:r>
            <a:r>
              <a:rPr lang="en-US" altLang="zh-CN" dirty="0" smtClean="0"/>
              <a:t>;</a:t>
            </a:r>
          </a:p>
          <a:p>
            <a:r>
              <a:rPr lang="en-US" altLang="zh-CN"/>
              <a:t>DualPivotQuicksort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Dutch national flag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endParaRPr lang="en-US" altLang="zh-CN" dirty="0" smtClean="0"/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现有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个红白蓝三种不同颜色的小球，乱序排列在一起，请通过两两交换任意两个球，使得从左至右，依次是一些红球、一些白球、一些蓝球。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AutoShape 2" descr="im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403948"/>
            <a:ext cx="3886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4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0 1 2 1 1 2 0 2 1 0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egin/current end</a:t>
            </a:r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2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98" y="1628799"/>
            <a:ext cx="7425004" cy="3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四种？</a:t>
            </a:r>
            <a:endParaRPr lang="en-US" altLang="zh-CN" dirty="0" smtClean="0"/>
          </a:p>
          <a:p>
            <a:r>
              <a:rPr lang="zh-CN" altLang="en-US" dirty="0"/>
              <a:t>五</a:t>
            </a:r>
            <a:r>
              <a:rPr lang="zh-CN" altLang="en-US" dirty="0" smtClean="0"/>
              <a:t>种？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7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Quicksort is a divide and conquer </a:t>
            </a:r>
            <a:r>
              <a:rPr lang="en-US" altLang="zh-CN" dirty="0" smtClean="0"/>
              <a:t>algorithm</a:t>
            </a:r>
          </a:p>
          <a:p>
            <a:endParaRPr lang="en-US" altLang="zh-CN" dirty="0"/>
          </a:p>
          <a:p>
            <a:r>
              <a:rPr lang="zh-CN" altLang="en-US" dirty="0" smtClean="0"/>
              <a:t>涉及到排序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各种排序算法</a:t>
            </a:r>
            <a:endParaRPr lang="en-US" altLang="zh-CN" dirty="0"/>
          </a:p>
          <a:p>
            <a:pPr lvl="1"/>
            <a:r>
              <a:rPr lang="zh-CN" altLang="en-US" dirty="0" smtClean="0"/>
              <a:t>数据结构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算法（根本）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66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2211</TotalTime>
  <Words>223</Words>
  <Application>Microsoft Office PowerPoint</Application>
  <PresentationFormat>全屏显示(4:3)</PresentationFormat>
  <Paragraphs>37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华文中宋</vt:lpstr>
      <vt:lpstr>宋体</vt:lpstr>
      <vt:lpstr>幼圆</vt:lpstr>
      <vt:lpstr>Calibri</vt:lpstr>
      <vt:lpstr>Century Gothic</vt:lpstr>
      <vt:lpstr>Wingdings 2</vt:lpstr>
      <vt:lpstr>奥斯汀</vt:lpstr>
      <vt:lpstr>Arrays – Dutch national flag problem</vt:lpstr>
      <vt:lpstr>快速排序</vt:lpstr>
      <vt:lpstr>PowerPoint 演示文稿</vt:lpstr>
      <vt:lpstr>PowerPoint 演示文稿</vt:lpstr>
      <vt:lpstr>Dutch national flag problem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291</cp:revision>
  <dcterms:created xsi:type="dcterms:W3CDTF">2014-03-10T01:27:55Z</dcterms:created>
  <dcterms:modified xsi:type="dcterms:W3CDTF">2014-12-19T08:49:24Z</dcterms:modified>
</cp:coreProperties>
</file>