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72" r:id="rId4"/>
    <p:sldId id="271" r:id="rId5"/>
    <p:sldId id="273" r:id="rId6"/>
    <p:sldId id="274" r:id="rId7"/>
    <p:sldId id="275" r:id="rId8"/>
    <p:sldId id="278" r:id="rId9"/>
    <p:sldId id="277" r:id="rId10"/>
    <p:sldId id="268" r:id="rId11"/>
    <p:sldId id="279" r:id="rId12"/>
    <p:sldId id="269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2" autoAdjust="0"/>
  </p:normalViewPr>
  <p:slideViewPr>
    <p:cSldViewPr>
      <p:cViewPr varScale="1">
        <p:scale>
          <a:sx n="77" d="100"/>
          <a:sy n="77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D321-9D37-4989-8D63-56BA8456E8F1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CE3D9-43CE-4857-B12B-ED85D5E1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j.leetcode.com/problems/valid-palindrom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j.leetcode.com/problems/longest-palindromic-substrin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eetcode.com/2011/11/longest-palindromic-substring-part-ii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Longest_palindromic_substring" TargetMode="External"/><Relationship Id="rId4" Type="http://schemas.openxmlformats.org/officeDocument/2006/relationships/hyperlink" Target="http://www.felix021.com/blog/read.php?2040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etcode.com/2011/11/longest-palindromic-substring-part-ii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Longest_palindromic_substring" TargetMode="External"/><Relationship Id="rId4" Type="http://schemas.openxmlformats.org/officeDocument/2006/relationships/hyperlink" Target="http://www.felix021.com/blog/read.php?2040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综述：编程珠玑、</a:t>
            </a:r>
            <a:r>
              <a:rPr lang="en-US" altLang="zh-CN" dirty="0" smtClean="0"/>
              <a:t>crack</a:t>
            </a:r>
            <a:r>
              <a:rPr lang="en-US" altLang="zh-CN" baseline="0" dirty="0" smtClean="0"/>
              <a:t> the code review</a:t>
            </a:r>
            <a:r>
              <a:rPr lang="zh-CN" altLang="en-US" baseline="0" dirty="0" smtClean="0"/>
              <a:t>、百度、</a:t>
            </a:r>
            <a:r>
              <a:rPr lang="en-US" altLang="zh-CN" baseline="0" dirty="0" smtClean="0"/>
              <a:t>Google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July</a:t>
            </a:r>
            <a:r>
              <a:rPr lang="zh-CN" altLang="en-US" baseline="0" dirty="0" smtClean="0"/>
              <a:t>、编程之美</a:t>
            </a:r>
            <a:endParaRPr lang="en-US" altLang="zh-CN" baseline="0" dirty="0" smtClean="0"/>
          </a:p>
          <a:p>
            <a:r>
              <a:rPr lang="zh-CN" altLang="en-US" baseline="0" dirty="0" smtClean="0"/>
              <a:t>分工！！！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编程！！！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好像</a:t>
            </a:r>
            <a:r>
              <a:rPr lang="en-US" altLang="zh-CN" baseline="0" dirty="0" smtClean="0"/>
              <a:t>July</a:t>
            </a:r>
            <a:r>
              <a:rPr lang="zh-CN" altLang="en-US" baseline="0" smtClean="0"/>
              <a:t>没有关注链表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9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https://github.com/julycoding/The-Art-Of-Programming-By-July/blob/master/ebook/zh/01.04.md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2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https://oj.leetcode.com/problems/valid-palindrome/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9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https://github.com/julycoding/The-Art-Of-Programming-By-July/blob/master/ebook/zh/01.05.md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https://oj.leetcode.com/problems/longest-palindromic-substring/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52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http://leetcode.com/2011/11/longest-palindromic-substring-part-ii.html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http://www.felix021.com/blog/read.php?2040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http://en.wikipedia.org/wiki/Longest_palindromic_substring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81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http://leetcode.com/2011/11/longest-palindromic-substring-part-ii.html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http://www.felix021.com/blog/read.php?2040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http://en.wikipedia.org/wiki/Longest_palindromic_substring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6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动态规划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4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0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ycoding/The-Art-Of-Programming-By-July/blob/master/ebook/zh/01.06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String - palindrome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张星</a:t>
            </a:r>
            <a:endParaRPr lang="en-US" altLang="zh-CN" dirty="0" smtClean="0"/>
          </a:p>
          <a:p>
            <a:r>
              <a:rPr lang="en-US" altLang="zh-CN" dirty="0" smtClean="0"/>
              <a:t>zhangx@pku.edu.cn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0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zh-CN" altLang="en-US" dirty="0" smtClean="0">
                <a:hlinkClick r:id="rId2"/>
              </a:rPr>
              <a:t>字符串</a:t>
            </a:r>
            <a:r>
              <a:rPr lang="zh-CN" altLang="en-US" dirty="0" smtClean="0">
                <a:hlinkClick r:id="rId2"/>
              </a:rPr>
              <a:t>的全</a:t>
            </a:r>
            <a:r>
              <a:rPr lang="zh-CN" altLang="en-US" dirty="0" smtClean="0">
                <a:hlinkClick r:id="rId2"/>
              </a:rPr>
              <a:t>排列</a:t>
            </a:r>
            <a:r>
              <a:rPr lang="zh-CN" altLang="en-US" dirty="0" smtClean="0"/>
              <a:t> （春涛）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每次一个核心算法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若干其他</a:t>
            </a:r>
            <a:endParaRPr lang="en-US" altLang="zh-CN" dirty="0" smtClean="0"/>
          </a:p>
          <a:p>
            <a:pPr lvl="1"/>
            <a:r>
              <a:rPr lang="zh-CN" altLang="en-US" dirty="0"/>
              <a:t>深入理解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7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字符串转换成整数</a:t>
            </a:r>
            <a:endParaRPr lang="en-US" altLang="zh-CN" dirty="0" smtClean="0"/>
          </a:p>
          <a:p>
            <a:r>
              <a:rPr lang="zh-CN" altLang="en-US" dirty="0" smtClean="0"/>
              <a:t>回文判断、最长回文子串</a:t>
            </a:r>
            <a:endParaRPr lang="en-US" altLang="zh-CN" dirty="0" smtClean="0"/>
          </a:p>
          <a:p>
            <a:r>
              <a:rPr lang="zh-CN" altLang="en-US" dirty="0"/>
              <a:t>旋转字符串</a:t>
            </a:r>
          </a:p>
        </p:txBody>
      </p:sp>
    </p:spTree>
    <p:extLst>
      <p:ext uri="{BB962C8B-B14F-4D97-AF65-F5344CB8AC3E}">
        <p14:creationId xmlns:p14="http://schemas.microsoft.com/office/powerpoint/2010/main" val="67685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2708920"/>
            <a:ext cx="702474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我们为什么要讨论面试算法？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一个人可能很难理解，通过讨论，用</a:t>
            </a:r>
            <a:r>
              <a:rPr lang="zh-CN" altLang="en-US" dirty="0">
                <a:solidFill>
                  <a:srgbClr val="FF0000"/>
                </a:solidFill>
              </a:rPr>
              <a:t>更短时间来</a:t>
            </a:r>
            <a:r>
              <a:rPr lang="zh-CN" altLang="en-US" dirty="0" smtClean="0">
                <a:solidFill>
                  <a:srgbClr val="FF0000"/>
                </a:solidFill>
              </a:rPr>
              <a:t>理解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为面试做准备</a:t>
            </a:r>
            <a:endParaRPr lang="en-US" altLang="zh-CN" dirty="0" smtClean="0"/>
          </a:p>
          <a:p>
            <a:r>
              <a:rPr lang="zh-CN" altLang="en-US" dirty="0" smtClean="0"/>
              <a:t>求知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什么需要讨论？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思想</a:t>
            </a:r>
            <a:endParaRPr lang="en-US" altLang="zh-CN" dirty="0"/>
          </a:p>
          <a:p>
            <a:r>
              <a:rPr lang="zh-CN" altLang="en-US" dirty="0" smtClean="0"/>
              <a:t>细节</a:t>
            </a:r>
            <a:endParaRPr lang="en-US" altLang="zh-CN" dirty="0" smtClean="0"/>
          </a:p>
          <a:p>
            <a:r>
              <a:rPr lang="zh-CN" altLang="en-US" dirty="0" smtClean="0"/>
              <a:t>拓展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可以自学的内容一带而过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1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分主题讨论</a:t>
            </a:r>
            <a:endParaRPr lang="en-US" altLang="zh-CN" dirty="0" smtClean="0"/>
          </a:p>
          <a:p>
            <a:pPr lvl="1"/>
            <a:r>
              <a:rPr lang="zh-CN" altLang="en-US" dirty="0"/>
              <a:t>一周两个人，一人一个值得思考的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</a:t>
            </a:r>
            <a:r>
              <a:rPr lang="zh-CN" altLang="en-US" dirty="0"/>
              <a:t>题目可一带而</a:t>
            </a:r>
            <a:r>
              <a:rPr lang="zh-CN" altLang="en-US" dirty="0" smtClean="0"/>
              <a:t>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能够在每个主题讨论完时，把</a:t>
            </a:r>
            <a:r>
              <a:rPr lang="en-US" altLang="zh-CN" dirty="0" err="1">
                <a:solidFill>
                  <a:srgbClr val="FF0000"/>
                </a:solidFill>
              </a:rPr>
              <a:t>LeetCode</a:t>
            </a:r>
            <a:r>
              <a:rPr lang="zh-CN" altLang="zh-CN" dirty="0"/>
              <a:t>的相关题目刷一</a:t>
            </a:r>
            <a:r>
              <a:rPr lang="zh-CN" altLang="zh-CN" dirty="0" smtClean="0"/>
              <a:t>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知道最基础的东西，其他推出来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98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判断一个字符串是否是回文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空</a:t>
            </a:r>
            <a:r>
              <a:rPr lang="zh-CN" altLang="zh-CN" dirty="0"/>
              <a:t>指针、空串的输入</a:t>
            </a:r>
            <a:endParaRPr lang="en-US" altLang="zh-CN" dirty="0"/>
          </a:p>
          <a:p>
            <a:pPr lvl="1"/>
            <a:r>
              <a:rPr lang="en-US" altLang="zh-CN" dirty="0"/>
              <a:t>char[], string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81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Valid </a:t>
            </a:r>
            <a:r>
              <a:rPr lang="en-US" altLang="zh-CN" dirty="0" smtClean="0"/>
              <a:t>Palindrome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2420888"/>
            <a:ext cx="5274310" cy="21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6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zh-CN" dirty="0"/>
              <a:t>语言中的相关函数</a:t>
            </a:r>
          </a:p>
          <a:p>
            <a:pPr lvl="1"/>
            <a:r>
              <a:rPr lang="en-US" altLang="zh-CN" dirty="0" err="1"/>
              <a:t>Character.isLetterOrDigit</a:t>
            </a:r>
            <a:endParaRPr lang="zh-CN" altLang="zh-CN" dirty="0"/>
          </a:p>
          <a:p>
            <a:pPr lvl="1"/>
            <a:r>
              <a:rPr lang="en-US" altLang="zh-CN" dirty="0" err="1"/>
              <a:t>Character.toLowerCase</a:t>
            </a:r>
            <a:endParaRPr lang="zh-CN" altLang="zh-CN" dirty="0"/>
          </a:p>
          <a:p>
            <a:pPr lvl="1"/>
            <a:r>
              <a:rPr lang="en-US" altLang="zh-CN" dirty="0" err="1"/>
              <a:t>s.toLowerCase</a:t>
            </a:r>
            <a:endParaRPr lang="zh-CN" altLang="zh-CN" dirty="0"/>
          </a:p>
          <a:p>
            <a:r>
              <a:rPr lang="en-US" altLang="zh-CN" dirty="0" smtClean="0"/>
              <a:t>C/C++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salnum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Tolower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不用</a:t>
            </a:r>
            <a:r>
              <a:rPr lang="en-US" altLang="zh-CN" dirty="0" smtClean="0">
                <a:solidFill>
                  <a:srgbClr val="FF0000"/>
                </a:solidFill>
              </a:rPr>
              <a:t>IDE</a:t>
            </a:r>
            <a:r>
              <a:rPr lang="zh-CN" altLang="en-US" dirty="0" smtClean="0"/>
              <a:t>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69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判断一条单向链表是不是“回文”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r>
              <a:rPr lang="zh-CN" altLang="en-US" dirty="0"/>
              <a:t>是单向的</a:t>
            </a:r>
            <a:r>
              <a:rPr lang="zh-CN" altLang="en-US" dirty="0" smtClean="0"/>
              <a:t>，但需要向</a:t>
            </a:r>
            <a:r>
              <a:rPr lang="zh-CN" altLang="en-US" dirty="0"/>
              <a:t>两个方向</a:t>
            </a:r>
            <a:r>
              <a:rPr lang="zh-CN" altLang="en-US" dirty="0" smtClean="0"/>
              <a:t>遍历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快慢指针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lvl="2"/>
            <a:r>
              <a:rPr lang="zh-CN" altLang="en-US" dirty="0" smtClean="0"/>
              <a:t>即先定位</a:t>
            </a:r>
            <a:r>
              <a:rPr lang="zh-CN" altLang="en-US" dirty="0"/>
              <a:t>到链表的中间位置，再将链表的</a:t>
            </a:r>
            <a:r>
              <a:rPr lang="zh-CN" altLang="en-US" dirty="0" smtClean="0"/>
              <a:t>后一半</a:t>
            </a:r>
            <a:r>
              <a:rPr lang="zh-CN" altLang="en-US" dirty="0"/>
              <a:t>逆置，最后用两个指针同时从链表头部和中间开始同时遍历并比较即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缺乏链表（指针）相关的算法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53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Longest Palindromic </a:t>
            </a:r>
            <a:r>
              <a:rPr lang="en-US" altLang="zh-CN" dirty="0" smtClean="0"/>
              <a:t>Substring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最长回文子串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2872705"/>
            <a:ext cx="70675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4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Manacher’s</a:t>
            </a:r>
            <a:r>
              <a:rPr lang="en-US" altLang="zh-CN" dirty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find it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r>
              <a:rPr lang="en-US" altLang="zh-CN" dirty="0" smtClean="0"/>
              <a:t>#</a:t>
            </a:r>
            <a:r>
              <a:rPr lang="en-US" altLang="zh-CN" dirty="0" err="1"/>
              <a:t>a#b#b#a</a:t>
            </a:r>
            <a:r>
              <a:rPr lang="en-US" altLang="zh-CN" dirty="0" smtClean="0"/>
              <a:t>#</a:t>
            </a:r>
          </a:p>
          <a:p>
            <a:r>
              <a:rPr lang="en-US" altLang="zh-CN" dirty="0"/>
              <a:t>$#</a:t>
            </a:r>
            <a:r>
              <a:rPr lang="en-US" altLang="zh-CN" dirty="0" err="1"/>
              <a:t>a#b#a</a:t>
            </a:r>
            <a:r>
              <a:rPr lang="en-US" altLang="zh-CN" dirty="0" smtClean="0"/>
              <a:t>#</a:t>
            </a:r>
            <a:endParaRPr lang="en-US" altLang="zh-CN" dirty="0"/>
          </a:p>
          <a:p>
            <a:pPr lvl="1"/>
            <a:r>
              <a:rPr lang="zh-CN" altLang="en-US" dirty="0" smtClean="0"/>
              <a:t>防止越界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509" y="4536926"/>
            <a:ext cx="3958982" cy="7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Manacher’s</a:t>
            </a:r>
            <a:r>
              <a:rPr lang="en-US" altLang="zh-CN" dirty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find it?</a:t>
            </a:r>
            <a:endParaRPr lang="zh-CN" altLang="en-US" dirty="0"/>
          </a:p>
        </p:txBody>
      </p:sp>
      <p:pic>
        <p:nvPicPr>
          <p:cNvPr id="4" name="Picture 2" descr="https://camo.githubusercontent.com/6e347c94c2660435bde50fa5305135229c8d76cf/687474703a2f2f7777772e66656c69783032312e636f6d2f626c6f672f6174746163686d656e742f313331383437363238345f3739333534613437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14" y="2929879"/>
            <a:ext cx="50101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amo.githubusercontent.com/ff7edaf62027622be69d38aa3412b542328f8386/687474703a2f2f7777772e66656c69783032312e636f6d2f626c6f672f6174746163686d656e742f313331383437383131345f34333739666235632e706e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14" y="4442047"/>
            <a:ext cx="50101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Suffix tree (</a:t>
            </a:r>
            <a:r>
              <a:rPr lang="zh-CN" altLang="en-US" dirty="0"/>
              <a:t>后缀树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如果需要返回最长的回文子串？</a:t>
            </a:r>
            <a:endParaRPr lang="en-US" altLang="zh-CN" dirty="0" smtClean="0"/>
          </a:p>
          <a:p>
            <a:r>
              <a:rPr lang="zh-CN" altLang="en-US" dirty="0" smtClean="0"/>
              <a:t>如果最长的回文子串不只一个？</a:t>
            </a:r>
            <a:endParaRPr lang="en-US" altLang="zh-CN" dirty="0" smtClean="0"/>
          </a:p>
          <a:p>
            <a:r>
              <a:rPr lang="zh-CN" altLang="en-US" dirty="0"/>
              <a:t>最少添加几个字符可以使给定字符串成为回文</a:t>
            </a:r>
            <a:r>
              <a:rPr lang="zh-CN" altLang="en-US" dirty="0" smtClean="0"/>
              <a:t>字符串？</a:t>
            </a:r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长回文子序列？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00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2162</TotalTime>
  <Words>388</Words>
  <Application>Microsoft Office PowerPoint</Application>
  <PresentationFormat>全屏显示(4:3)</PresentationFormat>
  <Paragraphs>94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幼圆</vt:lpstr>
      <vt:lpstr>Calibri</vt:lpstr>
      <vt:lpstr>Century Gothic</vt:lpstr>
      <vt:lpstr>Wingdings 2</vt:lpstr>
      <vt:lpstr>奥斯汀</vt:lpstr>
      <vt:lpstr>String - palindrome</vt:lpstr>
      <vt:lpstr>判断一个字符串是否是回文？</vt:lpstr>
      <vt:lpstr>Valid Palindrome</vt:lpstr>
      <vt:lpstr>PowerPoint 演示文稿</vt:lpstr>
      <vt:lpstr>判断一条单向链表是不是“回文”</vt:lpstr>
      <vt:lpstr>Longest Palindromic Substring</vt:lpstr>
      <vt:lpstr>Manacher’s algorithm</vt:lpstr>
      <vt:lpstr>Manacher’s algorithm</vt:lpstr>
      <vt:lpstr>更多思考</vt:lpstr>
      <vt:lpstr>未来~</vt:lpstr>
      <vt:lpstr>已讨论</vt:lpstr>
      <vt:lpstr>谢谢！</vt:lpstr>
      <vt:lpstr>我们为什么要讨论面试算法？</vt:lpstr>
      <vt:lpstr>什么需要讨论？</vt:lpstr>
      <vt:lpstr>计划&amp;&amp;目标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Identity-Based Cryptosystems and Sygnature Schemes</dc:title>
  <dc:creator>star</dc:creator>
  <cp:lastModifiedBy>张星</cp:lastModifiedBy>
  <cp:revision>282</cp:revision>
  <dcterms:created xsi:type="dcterms:W3CDTF">2014-03-10T01:27:55Z</dcterms:created>
  <dcterms:modified xsi:type="dcterms:W3CDTF">2014-11-21T07:09:10Z</dcterms:modified>
</cp:coreProperties>
</file>