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0" r:id="rId3"/>
    <p:sldId id="272" r:id="rId4"/>
    <p:sldId id="280" r:id="rId5"/>
    <p:sldId id="281" r:id="rId6"/>
    <p:sldId id="283" r:id="rId7"/>
    <p:sldId id="285" r:id="rId8"/>
    <p:sldId id="284" r:id="rId9"/>
    <p:sldId id="286" r:id="rId10"/>
    <p:sldId id="282" r:id="rId11"/>
    <p:sldId id="287" r:id="rId12"/>
    <p:sldId id="277" r:id="rId13"/>
    <p:sldId id="268" r:id="rId14"/>
    <p:sldId id="279" r:id="rId15"/>
    <p:sldId id="269" r:id="rId16"/>
    <p:sldId id="265" r:id="rId17"/>
    <p:sldId id="266" r:id="rId18"/>
    <p:sldId id="267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52" autoAdjust="0"/>
  </p:normalViewPr>
  <p:slideViewPr>
    <p:cSldViewPr>
      <p:cViewPr varScale="1">
        <p:scale>
          <a:sx n="77" d="100"/>
          <a:sy n="77" d="100"/>
        </p:scale>
        <p:origin x="136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CD321-9D37-4989-8D63-56BA8456E8F1}" type="datetimeFigureOut">
              <a:rPr lang="zh-CN" altLang="en-US" smtClean="0"/>
              <a:t>2014/11/28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CE3D9-43CE-4857-B12B-ED85D5E17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845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综述：编程珠玑、</a:t>
            </a:r>
            <a:r>
              <a:rPr lang="en-US" altLang="zh-CN" dirty="0" smtClean="0"/>
              <a:t>crack</a:t>
            </a:r>
            <a:r>
              <a:rPr lang="en-US" altLang="zh-CN" baseline="0" dirty="0" smtClean="0"/>
              <a:t> the code review</a:t>
            </a:r>
            <a:r>
              <a:rPr lang="zh-CN" altLang="en-US" baseline="0" dirty="0" smtClean="0"/>
              <a:t>、百度、</a:t>
            </a:r>
            <a:r>
              <a:rPr lang="en-US" altLang="zh-CN" baseline="0" dirty="0" smtClean="0"/>
              <a:t>Google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July</a:t>
            </a:r>
            <a:r>
              <a:rPr lang="zh-CN" altLang="en-US" baseline="0" dirty="0" smtClean="0"/>
              <a:t>、编程之美</a:t>
            </a:r>
            <a:endParaRPr lang="en-US" altLang="zh-CN" baseline="0" dirty="0" smtClean="0"/>
          </a:p>
          <a:p>
            <a:r>
              <a:rPr lang="zh-CN" altLang="en-US" baseline="0" dirty="0" smtClean="0"/>
              <a:t>分工！！！</a:t>
            </a:r>
            <a:endParaRPr lang="en-US" altLang="zh-CN" baseline="0" dirty="0" smtClean="0"/>
          </a:p>
          <a:p>
            <a:r>
              <a:rPr lang="zh-CN" altLang="en-US" baseline="0" dirty="0" smtClean="0"/>
              <a:t>编程！！！</a:t>
            </a:r>
            <a:endParaRPr lang="en-US" altLang="zh-CN" baseline="0" dirty="0" smtClean="0"/>
          </a:p>
          <a:p>
            <a:r>
              <a:rPr lang="zh-CN" altLang="en-US" baseline="0" dirty="0" smtClean="0"/>
              <a:t>好像</a:t>
            </a:r>
            <a:r>
              <a:rPr lang="en-US" altLang="zh-CN" baseline="0" dirty="0" smtClean="0"/>
              <a:t>July</a:t>
            </a:r>
            <a:r>
              <a:rPr lang="zh-CN" altLang="en-US" baseline="0" smtClean="0"/>
              <a:t>没有关注链表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791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https://github.com/julycoding/The-Art-Of-Programming-By-July/blob/master/ebook/zh/01.06.md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320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https://oj.leetcode.com/problems/permutations/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792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先排序再递归，不对！！！</a:t>
            </a:r>
            <a:endParaRPr lang="en-US" altLang="zh-CN" dirty="0" smtClean="0"/>
          </a:p>
          <a:p>
            <a:r>
              <a:rPr lang="en-US" altLang="zh-CN" dirty="0" smtClean="0"/>
              <a:t>https://oj.leetcode.com/problems/permutations-ii/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936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https://oj.leetcode.com/problems/next-permutation/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618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https://oj.leetcode.com/problems/permutation-sequence/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417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动态规划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247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103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30820CF-B880-4189-942D-D702A7CBA730}" type="datetimeFigureOut">
              <a:rPr lang="zh-CN" altLang="en-US" smtClean="0"/>
              <a:t>2014/11/28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2014/11/28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String - permutations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张星</a:t>
            </a:r>
            <a:endParaRPr lang="en-US" altLang="zh-CN" dirty="0" smtClean="0"/>
          </a:p>
          <a:p>
            <a:r>
              <a:rPr lang="en-US" altLang="zh-CN" dirty="0" smtClean="0"/>
              <a:t>zhangx@pku.edu.cn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06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87" y="1104900"/>
            <a:ext cx="56864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75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康托</a:t>
            </a:r>
            <a:r>
              <a:rPr lang="zh-CN" altLang="en-US" dirty="0" smtClean="0"/>
              <a:t>展开、康托</a:t>
            </a:r>
            <a:r>
              <a:rPr lang="zh-CN" altLang="en-US" dirty="0"/>
              <a:t>逆</a:t>
            </a:r>
            <a:r>
              <a:rPr lang="zh-CN" altLang="en-US" dirty="0" smtClean="0"/>
              <a:t>展开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Cantor</a:t>
            </a:r>
          </a:p>
          <a:p>
            <a:r>
              <a:rPr lang="en-US" altLang="zh-CN" dirty="0"/>
              <a:t>http://blog.csdn.net/zhongkeli/article/details/6966805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210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已知字符串里的字符是互不相同的，现在任意组合，比如</a:t>
            </a:r>
            <a:r>
              <a:rPr lang="en-US" altLang="zh-CN" dirty="0" err="1"/>
              <a:t>ab</a:t>
            </a:r>
            <a:r>
              <a:rPr lang="zh-CN" altLang="en-US" dirty="0"/>
              <a:t>，则输出</a:t>
            </a:r>
            <a:r>
              <a:rPr lang="en-US" altLang="zh-CN" dirty="0" err="1"/>
              <a:t>aa</a:t>
            </a:r>
            <a:r>
              <a:rPr lang="zh-CN" altLang="en-US" dirty="0"/>
              <a:t>，</a:t>
            </a:r>
            <a:r>
              <a:rPr lang="en-US" altLang="zh-CN" dirty="0" err="1"/>
              <a:t>ab</a:t>
            </a:r>
            <a:r>
              <a:rPr lang="zh-CN" altLang="en-US" dirty="0"/>
              <a:t>，</a:t>
            </a:r>
            <a:r>
              <a:rPr lang="en-US" altLang="zh-CN" dirty="0" err="1"/>
              <a:t>ba</a:t>
            </a:r>
            <a:r>
              <a:rPr lang="zh-CN" altLang="en-US" dirty="0"/>
              <a:t>，</a:t>
            </a:r>
            <a:r>
              <a:rPr lang="en-US" altLang="zh-CN" dirty="0"/>
              <a:t>bb</a:t>
            </a:r>
            <a:r>
              <a:rPr lang="zh-CN" altLang="en-US" dirty="0"/>
              <a:t>，编程按照字典序输出所有的</a:t>
            </a:r>
            <a:r>
              <a:rPr lang="zh-CN" altLang="en-US" dirty="0" smtClean="0"/>
              <a:t>组合</a:t>
            </a:r>
            <a:endParaRPr lang="en-US" altLang="zh-CN" dirty="0" smtClean="0"/>
          </a:p>
          <a:p>
            <a:r>
              <a:rPr lang="zh-CN" altLang="en-US" dirty="0"/>
              <a:t>如果不是求字符的所有排列，而是求字符的所有组合，应该怎么办呢？当输入的字符串中含有相同的字符串时，相同的字符交换位置是不同的排列，但是同一个组合。举个例子，如果输入</a:t>
            </a:r>
            <a:r>
              <a:rPr lang="en-US" altLang="zh-CN" dirty="0" err="1"/>
              <a:t>abc</a:t>
            </a:r>
            <a:r>
              <a:rPr lang="zh-CN" altLang="en-US" dirty="0"/>
              <a:t>，它的组合有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 err="1"/>
              <a:t>ab</a:t>
            </a:r>
            <a:r>
              <a:rPr lang="zh-CN" altLang="en-US" dirty="0"/>
              <a:t>、</a:t>
            </a:r>
            <a:r>
              <a:rPr lang="en-US" altLang="zh-CN" dirty="0"/>
              <a:t>ac</a:t>
            </a:r>
            <a:r>
              <a:rPr lang="zh-CN" altLang="en-US" dirty="0"/>
              <a:t>、</a:t>
            </a:r>
            <a:r>
              <a:rPr lang="en-US" altLang="zh-CN" dirty="0" err="1"/>
              <a:t>bc</a:t>
            </a:r>
            <a:r>
              <a:rPr lang="zh-CN" altLang="en-US" dirty="0"/>
              <a:t>、</a:t>
            </a:r>
            <a:r>
              <a:rPr lang="en-US" altLang="zh-CN" dirty="0" err="1" smtClean="0"/>
              <a:t>abc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800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未来</a:t>
            </a:r>
            <a:r>
              <a:rPr lang="en-US" altLang="zh-CN" dirty="0" smtClean="0"/>
              <a:t>~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每次一个核心算法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若干其他</a:t>
            </a:r>
            <a:endParaRPr lang="en-US" altLang="zh-CN" dirty="0" smtClean="0"/>
          </a:p>
          <a:p>
            <a:pPr lvl="1"/>
            <a:r>
              <a:rPr lang="zh-CN" altLang="en-US" dirty="0"/>
              <a:t>深入理解</a:t>
            </a:r>
          </a:p>
        </p:txBody>
      </p:sp>
    </p:spTree>
    <p:extLst>
      <p:ext uri="{BB962C8B-B14F-4D97-AF65-F5344CB8AC3E}">
        <p14:creationId xmlns:p14="http://schemas.microsoft.com/office/powerpoint/2010/main" val="21047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字符串转换成整数</a:t>
            </a:r>
            <a:endParaRPr lang="en-US" altLang="zh-CN" dirty="0" smtClean="0"/>
          </a:p>
          <a:p>
            <a:r>
              <a:rPr lang="zh-CN" altLang="en-US" dirty="0" smtClean="0"/>
              <a:t>回文判断、最长回文子串</a:t>
            </a:r>
            <a:endParaRPr lang="en-US" altLang="zh-CN" dirty="0" smtClean="0"/>
          </a:p>
          <a:p>
            <a:r>
              <a:rPr lang="zh-CN" altLang="en-US" dirty="0"/>
              <a:t>旋转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zh-CN" altLang="en-US" dirty="0"/>
              <a:t>全排列</a:t>
            </a:r>
          </a:p>
        </p:txBody>
      </p:sp>
    </p:spTree>
    <p:extLst>
      <p:ext uri="{BB962C8B-B14F-4D97-AF65-F5344CB8AC3E}">
        <p14:creationId xmlns:p14="http://schemas.microsoft.com/office/powerpoint/2010/main" val="676858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490" y="2708920"/>
            <a:ext cx="7024744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3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我们为什么要讨论面试算法？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一个人可能很难理解，通过讨论，用</a:t>
            </a:r>
            <a:r>
              <a:rPr lang="zh-CN" altLang="en-US" dirty="0">
                <a:solidFill>
                  <a:srgbClr val="FF0000"/>
                </a:solidFill>
              </a:rPr>
              <a:t>更短时间来</a:t>
            </a:r>
            <a:r>
              <a:rPr lang="zh-CN" altLang="en-US" dirty="0" smtClean="0">
                <a:solidFill>
                  <a:srgbClr val="FF0000"/>
                </a:solidFill>
              </a:rPr>
              <a:t>理解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为面试做准备</a:t>
            </a:r>
            <a:endParaRPr lang="en-US" altLang="zh-CN" dirty="0" smtClean="0"/>
          </a:p>
          <a:p>
            <a:r>
              <a:rPr lang="zh-CN" altLang="en-US" dirty="0" smtClean="0"/>
              <a:t>求知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什么需要讨论？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思想</a:t>
            </a:r>
            <a:endParaRPr lang="en-US" altLang="zh-CN" dirty="0"/>
          </a:p>
          <a:p>
            <a:r>
              <a:rPr lang="zh-CN" altLang="en-US" dirty="0" smtClean="0"/>
              <a:t>细节</a:t>
            </a:r>
            <a:endParaRPr lang="en-US" altLang="zh-CN" dirty="0" smtClean="0"/>
          </a:p>
          <a:p>
            <a:r>
              <a:rPr lang="zh-CN" altLang="en-US" dirty="0" smtClean="0"/>
              <a:t>拓展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可以自学的内容一带而过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11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分主题讨论</a:t>
            </a:r>
            <a:endParaRPr lang="en-US" altLang="zh-CN" dirty="0" smtClean="0"/>
          </a:p>
          <a:p>
            <a:pPr lvl="1"/>
            <a:r>
              <a:rPr lang="zh-CN" altLang="en-US" dirty="0"/>
              <a:t>一周两个人，一人一个值得思考的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</a:t>
            </a:r>
            <a:r>
              <a:rPr lang="zh-CN" altLang="en-US" dirty="0"/>
              <a:t>题目可一带而</a:t>
            </a:r>
            <a:r>
              <a:rPr lang="zh-CN" altLang="en-US" dirty="0" smtClean="0"/>
              <a:t>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/>
              <a:t>能够在每个主题讨论完时，把</a:t>
            </a:r>
            <a:r>
              <a:rPr lang="en-US" altLang="zh-CN" dirty="0" err="1">
                <a:solidFill>
                  <a:srgbClr val="FF0000"/>
                </a:solidFill>
              </a:rPr>
              <a:t>LeetCode</a:t>
            </a:r>
            <a:r>
              <a:rPr lang="zh-CN" altLang="zh-CN" dirty="0"/>
              <a:t>的相关题目刷一</a:t>
            </a:r>
            <a:r>
              <a:rPr lang="zh-CN" altLang="zh-CN" dirty="0" smtClean="0"/>
              <a:t>遍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知道最基础的东西，其他推出来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98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字符串的全排列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112" y="2420888"/>
            <a:ext cx="50577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1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Permutations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987" y="2386186"/>
            <a:ext cx="47720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6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270223"/>
            <a:ext cx="68865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48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递归输出的无序性</a:t>
            </a:r>
            <a:endParaRPr lang="en-US" altLang="zh-CN" dirty="0" smtClean="0"/>
          </a:p>
          <a:p>
            <a:r>
              <a:rPr lang="zh-CN" altLang="en-US" dirty="0" smtClean="0"/>
              <a:t>如果有重复？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3356992"/>
            <a:ext cx="67437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4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770996"/>
            <a:ext cx="8640960" cy="131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2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24012"/>
            <a:ext cx="82296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8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1752600"/>
            <a:ext cx="76581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0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21543</a:t>
            </a:r>
          </a:p>
          <a:p>
            <a:r>
              <a:rPr lang="en-US" altLang="zh-CN" dirty="0" smtClean="0"/>
              <a:t>23145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64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2335</TotalTime>
  <Words>331</Words>
  <Application>Microsoft Office PowerPoint</Application>
  <PresentationFormat>全屏显示(4:3)</PresentationFormat>
  <Paragraphs>66</Paragraphs>
  <Slides>18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宋体</vt:lpstr>
      <vt:lpstr>幼圆</vt:lpstr>
      <vt:lpstr>Calibri</vt:lpstr>
      <vt:lpstr>Century Gothic</vt:lpstr>
      <vt:lpstr>Wingdings 2</vt:lpstr>
      <vt:lpstr>奥斯汀</vt:lpstr>
      <vt:lpstr>String - permutations</vt:lpstr>
      <vt:lpstr>字符串的全排列</vt:lpstr>
      <vt:lpstr>Permutations</vt:lpstr>
      <vt:lpstr>PowerPoint 演示文稿</vt:lpstr>
      <vt:lpstr>思考……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康托展开、康托逆展开</vt:lpstr>
      <vt:lpstr>更多思考</vt:lpstr>
      <vt:lpstr>未来~</vt:lpstr>
      <vt:lpstr>已讨论</vt:lpstr>
      <vt:lpstr>谢谢！</vt:lpstr>
      <vt:lpstr>我们为什么要讨论面试算法？</vt:lpstr>
      <vt:lpstr>什么需要讨论？</vt:lpstr>
      <vt:lpstr>计划&amp;&amp;目标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Identity-Based Cryptosystems and Sygnature Schemes</dc:title>
  <dc:creator>star</dc:creator>
  <cp:lastModifiedBy>张星</cp:lastModifiedBy>
  <cp:revision>291</cp:revision>
  <dcterms:created xsi:type="dcterms:W3CDTF">2014-03-10T01:27:55Z</dcterms:created>
  <dcterms:modified xsi:type="dcterms:W3CDTF">2014-11-28T07:30:11Z</dcterms:modified>
</cp:coreProperties>
</file>