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52" autoAdjust="0"/>
  </p:normalViewPr>
  <p:slideViewPr>
    <p:cSldViewPr>
      <p:cViewPr varScale="1">
        <p:scale>
          <a:sx n="77" d="100"/>
          <a:sy n="7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D321-9D37-4989-8D63-56BA8456E8F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E3D9-43CE-4857-B12B-ED85D5E1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综述：编程珠玑、</a:t>
            </a:r>
            <a:r>
              <a:rPr lang="en-US" altLang="zh-CN" dirty="0" smtClean="0"/>
              <a:t>crack</a:t>
            </a:r>
            <a:r>
              <a:rPr lang="en-US" altLang="zh-CN" baseline="0" dirty="0" smtClean="0"/>
              <a:t> the code review</a:t>
            </a:r>
            <a:r>
              <a:rPr lang="zh-CN" altLang="en-US" baseline="0" dirty="0" smtClean="0"/>
              <a:t>、百度、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July</a:t>
            </a:r>
            <a:r>
              <a:rPr lang="zh-CN" altLang="en-US" baseline="0" dirty="0" smtClean="0"/>
              <a:t>、编程之美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分工！！！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编程！！！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好像</a:t>
            </a:r>
            <a:r>
              <a:rPr lang="en-US" altLang="zh-CN" baseline="0" dirty="0" smtClean="0"/>
              <a:t>July</a:t>
            </a:r>
            <a:r>
              <a:rPr lang="zh-CN" altLang="en-US" baseline="0" smtClean="0"/>
              <a:t>没有关注链表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https://github.com/julycoding/The-Art-Of-Programming-By-July/blob/master/ebook/zh/01.03.md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6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繁杂的类型转换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8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http://www.cnblogs.com/xiangshancuizhu/archive/2010/12/12/1903719.html</a:t>
            </a:r>
          </a:p>
          <a:p>
            <a:r>
              <a:rPr lang="en-US" altLang="zh-CN" dirty="0" smtClean="0"/>
              <a:t>http://zhedahht.blog.163.com/blog/static/25411174200731139971/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CE3D9-43CE-4857-B12B-ED85D5E178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ycoding/The-Art-Of-Programming-By-July/blob/master/ebook/zh/01.04.md" TargetMode="External"/><Relationship Id="rId2" Type="http://schemas.openxmlformats.org/officeDocument/2006/relationships/hyperlink" Target="http://blog.csdn.net/v_july_v/article/details/6322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ycoding/The-Art-Of-Programming-By-July/blob/master/ebook/zh/01.06.md" TargetMode="External"/><Relationship Id="rId5" Type="http://schemas.openxmlformats.org/officeDocument/2006/relationships/hyperlink" Target="http://blog.csdn.net/niushuai666/article/details/6659672" TargetMode="External"/><Relationship Id="rId4" Type="http://schemas.openxmlformats.org/officeDocument/2006/relationships/hyperlink" Target="https://github.com/julycoding/The-Art-Of-Programming-By-July/blob/master/ebook/zh/01.05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uchong.me/blog/2014/03/17/string-to-int/" TargetMode="External"/><Relationship Id="rId2" Type="http://schemas.openxmlformats.org/officeDocument/2006/relationships/hyperlink" Target="http://www.oracle.com/technetwork/java/javase/downloads/jdk7-downloads-188026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张星</a:t>
            </a:r>
            <a:endParaRPr lang="en-US" altLang="zh-CN" dirty="0" smtClean="0"/>
          </a:p>
          <a:p>
            <a:r>
              <a:rPr lang="en-US" altLang="zh-CN" dirty="0" smtClean="0"/>
              <a:t>zhangx@pku.edu.cn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我们为什么要讨论面试算法？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一个人可能很难理解，通过讨论，用</a:t>
            </a:r>
            <a:r>
              <a:rPr lang="zh-CN" altLang="en-US" dirty="0">
                <a:solidFill>
                  <a:srgbClr val="FF0000"/>
                </a:solidFill>
              </a:rPr>
              <a:t>更短时间来</a:t>
            </a:r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为面试做准备</a:t>
            </a:r>
            <a:endParaRPr lang="en-US" altLang="zh-CN" dirty="0" smtClean="0"/>
          </a:p>
          <a:p>
            <a:r>
              <a:rPr lang="zh-CN" altLang="en-US" dirty="0" smtClean="0"/>
              <a:t>求知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什么需要讨论？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</a:t>
            </a:r>
            <a:endParaRPr lang="en-US" altLang="zh-CN" dirty="0"/>
          </a:p>
          <a:p>
            <a:r>
              <a:rPr lang="zh-CN" altLang="en-US" dirty="0" smtClean="0"/>
              <a:t>细节</a:t>
            </a:r>
            <a:endParaRPr lang="en-US" altLang="zh-CN" dirty="0" smtClean="0"/>
          </a:p>
          <a:p>
            <a:r>
              <a:rPr lang="zh-CN" altLang="en-US" dirty="0" smtClean="0"/>
              <a:t>拓展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可以自学的内容一带而过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1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分主题讨论</a:t>
            </a:r>
            <a:endParaRPr lang="en-US" altLang="zh-CN" dirty="0" smtClean="0"/>
          </a:p>
          <a:p>
            <a:pPr lvl="1"/>
            <a:r>
              <a:rPr lang="zh-CN" altLang="en-US" dirty="0"/>
              <a:t>一周两个人，一人一个值得思考的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</a:t>
            </a:r>
            <a:r>
              <a:rPr lang="zh-CN" altLang="en-US" dirty="0"/>
              <a:t>题目可一带而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能够在每个主题讨论完时，把</a:t>
            </a:r>
            <a:r>
              <a:rPr lang="en-US" altLang="zh-CN" dirty="0" err="1">
                <a:solidFill>
                  <a:srgbClr val="FF0000"/>
                </a:solidFill>
              </a:rPr>
              <a:t>LeetCode</a:t>
            </a:r>
            <a:r>
              <a:rPr lang="zh-CN" altLang="zh-CN" dirty="0"/>
              <a:t>的相关题目刷一</a:t>
            </a:r>
            <a:r>
              <a:rPr lang="zh-CN" altLang="zh-CN" dirty="0" smtClean="0"/>
              <a:t>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知道最基础的东西，其他推出来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9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旋转</a:t>
            </a:r>
            <a:r>
              <a:rPr lang="zh-CN" altLang="en-US" dirty="0" smtClean="0">
                <a:hlinkClick r:id="rId2"/>
              </a:rPr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回文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回文判断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最</a:t>
            </a:r>
            <a:r>
              <a:rPr lang="zh-CN" altLang="en-US" dirty="0" smtClean="0">
                <a:hlinkClick r:id="rId4"/>
              </a:rPr>
              <a:t>长回文子串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5"/>
              </a:rPr>
              <a:t>最少添加几个字符可以使给定字符串成为回文</a:t>
            </a:r>
            <a:r>
              <a:rPr lang="zh-CN" altLang="en-US" dirty="0" smtClean="0">
                <a:hlinkClick r:id="rId5"/>
              </a:rPr>
              <a:t>字符串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字符串的全排列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08920"/>
            <a:ext cx="7024744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字符串转换成整数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空指针输入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前</a:t>
            </a:r>
            <a:r>
              <a:rPr lang="zh-CN" altLang="en-US" dirty="0" smtClean="0"/>
              <a:t>的</a:t>
            </a:r>
            <a:r>
              <a:rPr lang="zh-CN" altLang="en-US" dirty="0"/>
              <a:t>空格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所表示数值的正负号</a:t>
            </a:r>
          </a:p>
          <a:p>
            <a:r>
              <a:rPr lang="zh-CN" altLang="en-US" dirty="0" smtClean="0"/>
              <a:t>结束</a:t>
            </a:r>
            <a:r>
              <a:rPr lang="zh-CN" altLang="en-US" dirty="0"/>
              <a:t>条件，遇到非数字或者</a:t>
            </a:r>
            <a:r>
              <a:rPr lang="en-US" altLang="zh-CN" dirty="0"/>
              <a:t>'\0'</a:t>
            </a:r>
            <a:r>
              <a:rPr lang="zh-CN" altLang="en-US" dirty="0"/>
              <a:t>结束</a:t>
            </a:r>
          </a:p>
          <a:p>
            <a:r>
              <a:rPr lang="zh-CN" altLang="en-US" dirty="0" smtClean="0"/>
              <a:t>考虑</a:t>
            </a:r>
            <a:r>
              <a:rPr lang="zh-CN" altLang="en-US" dirty="0"/>
              <a:t>溢出，分别与</a:t>
            </a:r>
            <a:r>
              <a:rPr lang="en-US" altLang="zh-CN" dirty="0" err="1"/>
              <a:t>int</a:t>
            </a:r>
            <a:r>
              <a:rPr lang="zh-CN" altLang="en-US" dirty="0"/>
              <a:t>值所能表示的最大</a:t>
            </a:r>
            <a:r>
              <a:rPr lang="en-US" altLang="zh-CN" dirty="0"/>
              <a:t>(0x7fffffff)</a:t>
            </a:r>
            <a:r>
              <a:rPr lang="zh-CN" altLang="en-US" dirty="0"/>
              <a:t>和最小值</a:t>
            </a:r>
            <a:r>
              <a:rPr lang="en-US" altLang="zh-CN" dirty="0"/>
              <a:t>(0x8000000)</a:t>
            </a:r>
            <a:r>
              <a:rPr lang="zh-CN" altLang="en-US" dirty="0"/>
              <a:t>进行比较</a:t>
            </a:r>
          </a:p>
        </p:txBody>
      </p:sp>
    </p:spTree>
    <p:extLst>
      <p:ext uri="{BB962C8B-B14F-4D97-AF65-F5344CB8AC3E}">
        <p14:creationId xmlns:p14="http://schemas.microsoft.com/office/powerpoint/2010/main" val="42069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1525"/>
            <a:ext cx="6048672" cy="66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2147483648 (-2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" y="2821284"/>
            <a:ext cx="7969136" cy="27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89856"/>
            <a:ext cx="378142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72" y="692696"/>
            <a:ext cx="41148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如何判断是否转换成功？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64979"/>
            <a:ext cx="1381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StrToInt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num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/>
              <a:t>用户使用这个函数的时候会觉得不是很方便，因为他不能直接把得到的整数赋值给其他整形变量，显得不够直观</a:t>
            </a:r>
            <a:endParaRPr lang="en-US" altLang="zh-CN" dirty="0" smtClean="0"/>
          </a:p>
          <a:p>
            <a:r>
              <a:rPr lang="zh-CN" altLang="en-US" dirty="0"/>
              <a:t>如何在保证直观的前提下当碰到非法输入的时候通知用户呢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2"/>
            <a:r>
              <a:rPr lang="en-US" altLang="zh-CN" dirty="0" err="1"/>
              <a:t>enum</a:t>
            </a:r>
            <a:r>
              <a:rPr lang="en-US" altLang="zh-CN" dirty="0"/>
              <a:t> Status {</a:t>
            </a:r>
            <a:r>
              <a:rPr lang="en-US" altLang="zh-CN" dirty="0" err="1"/>
              <a:t>kValid</a:t>
            </a:r>
            <a:r>
              <a:rPr lang="en-US" altLang="zh-CN" dirty="0"/>
              <a:t> = 0, </a:t>
            </a:r>
            <a:r>
              <a:rPr lang="en-US" altLang="zh-CN" dirty="0" err="1"/>
              <a:t>kInvalid</a:t>
            </a:r>
            <a:r>
              <a:rPr lang="en-US" altLang="zh-CN" dirty="0"/>
              <a:t>};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g_nStatus</a:t>
            </a:r>
            <a:r>
              <a:rPr lang="en-US" altLang="zh-CN" dirty="0"/>
              <a:t> = </a:t>
            </a:r>
            <a:r>
              <a:rPr lang="en-US" altLang="zh-CN" dirty="0" err="1"/>
              <a:t>kValid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5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ava.lang.Integer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www.oracle.com/technetwork/java/javase/downloads/jdk7-downloads-1880260.html</a:t>
            </a:r>
            <a:r>
              <a:rPr lang="en-US" altLang="zh-CN" dirty="0" smtClean="0"/>
              <a:t>  </a:t>
            </a:r>
            <a:r>
              <a:rPr lang="en-US" altLang="zh-CN" dirty="0"/>
              <a:t>source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>
                <a:hlinkClick r:id="rId3"/>
              </a:rPr>
              <a:t>http://wuchong.me/blog/2014/03/17/string-to-int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/>
              <a:t>分析源码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6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黑盒测试用例设计方法包括等价类划分法、边界值分析法</a:t>
            </a:r>
          </a:p>
        </p:txBody>
      </p:sp>
    </p:spTree>
    <p:extLst>
      <p:ext uri="{BB962C8B-B14F-4D97-AF65-F5344CB8AC3E}">
        <p14:creationId xmlns:p14="http://schemas.microsoft.com/office/powerpoint/2010/main" val="19607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2097</TotalTime>
  <Words>328</Words>
  <Application>Microsoft Office PowerPoint</Application>
  <PresentationFormat>全屏显示(4:3)</PresentationFormat>
  <Paragraphs>64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幼圆</vt:lpstr>
      <vt:lpstr>Calibri</vt:lpstr>
      <vt:lpstr>Century Gothic</vt:lpstr>
      <vt:lpstr>Wingdings 2</vt:lpstr>
      <vt:lpstr>奥斯汀</vt:lpstr>
      <vt:lpstr>string</vt:lpstr>
      <vt:lpstr>字符串转换成整数</vt:lpstr>
      <vt:lpstr>PowerPoint 演示文稿</vt:lpstr>
      <vt:lpstr>PowerPoint 演示文稿</vt:lpstr>
      <vt:lpstr>PowerPoint 演示文稿</vt:lpstr>
      <vt:lpstr>函数声明</vt:lpstr>
      <vt:lpstr>函数声明</vt:lpstr>
      <vt:lpstr>java.lang.Integer</vt:lpstr>
      <vt:lpstr>测试用例</vt:lpstr>
      <vt:lpstr>我们为什么要讨论面试算法？</vt:lpstr>
      <vt:lpstr>什么需要讨论？</vt:lpstr>
      <vt:lpstr>计划&amp;&amp;目标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Identity-Based Cryptosystems and Sygnature Schemes</dc:title>
  <dc:creator>star</dc:creator>
  <cp:lastModifiedBy>张星</cp:lastModifiedBy>
  <cp:revision>269</cp:revision>
  <dcterms:created xsi:type="dcterms:W3CDTF">2014-03-10T01:27:55Z</dcterms:created>
  <dcterms:modified xsi:type="dcterms:W3CDTF">2014-10-31T13:40:29Z</dcterms:modified>
</cp:coreProperties>
</file>