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3" r:id="rId3"/>
    <p:sldId id="289" r:id="rId4"/>
    <p:sldId id="290" r:id="rId5"/>
    <p:sldId id="293" r:id="rId6"/>
    <p:sldId id="291" r:id="rId7"/>
    <p:sldId id="292" r:id="rId8"/>
    <p:sldId id="295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https://github.com/julycoding/The-Art-Of-Programming-By-July/blob/master/ebook/zh/01.03.md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繁杂的类型转换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2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http://www.cnblogs.com/xiangshancuizhu/archive/2010/12/12/1903719.html</a:t>
            </a:r>
          </a:p>
          <a:p>
            <a:r>
              <a:rPr lang="en-US" altLang="zh-CN" dirty="0" smtClean="0"/>
              <a:t>http://zhedahht.blog.163.com/blog/static/25411174200731139971/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uchong.me/blog/2014/03/17/string-to-int/" TargetMode="External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字符串转换成整数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空指针输入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前的空白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所表示数值的正负号</a:t>
            </a:r>
          </a:p>
          <a:p>
            <a:r>
              <a:rPr lang="zh-CN" altLang="en-US" dirty="0" smtClean="0"/>
              <a:t>结束</a:t>
            </a:r>
            <a:r>
              <a:rPr lang="zh-CN" altLang="en-US" dirty="0"/>
              <a:t>条件，遇到非数字或者</a:t>
            </a:r>
            <a:r>
              <a:rPr lang="en-US" altLang="zh-CN" dirty="0"/>
              <a:t>'\0'</a:t>
            </a:r>
            <a:r>
              <a:rPr lang="zh-CN" altLang="en-US" dirty="0"/>
              <a:t>结束</a:t>
            </a:r>
          </a:p>
          <a:p>
            <a:r>
              <a:rPr lang="zh-CN" altLang="en-US" dirty="0" smtClean="0"/>
              <a:t>考虑</a:t>
            </a:r>
            <a:r>
              <a:rPr lang="zh-CN" altLang="en-US" dirty="0"/>
              <a:t>溢出，分别与</a:t>
            </a:r>
            <a:r>
              <a:rPr lang="en-US" altLang="zh-CN" dirty="0" err="1"/>
              <a:t>int</a:t>
            </a:r>
            <a:r>
              <a:rPr lang="zh-CN" altLang="en-US" dirty="0"/>
              <a:t>值所能表示的最大</a:t>
            </a:r>
            <a:r>
              <a:rPr lang="en-US" altLang="zh-CN" dirty="0"/>
              <a:t>(0x7fffffff)</a:t>
            </a:r>
            <a:r>
              <a:rPr lang="zh-CN" altLang="en-US" dirty="0"/>
              <a:t>和最小值</a:t>
            </a:r>
            <a:r>
              <a:rPr lang="en-US" altLang="zh-CN" dirty="0"/>
              <a:t>(0x8000000)</a:t>
            </a:r>
            <a:r>
              <a:rPr lang="zh-CN" altLang="en-US" dirty="0"/>
              <a:t>进行比较</a:t>
            </a:r>
          </a:p>
        </p:txBody>
      </p:sp>
    </p:spTree>
    <p:extLst>
      <p:ext uri="{BB962C8B-B14F-4D97-AF65-F5344CB8AC3E}">
        <p14:creationId xmlns:p14="http://schemas.microsoft.com/office/powerpoint/2010/main" val="14601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1525"/>
            <a:ext cx="6048672" cy="66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2147483648 (-2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" y="2821284"/>
            <a:ext cx="7969136" cy="27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89856"/>
            <a:ext cx="3781425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72" y="692696"/>
            <a:ext cx="41148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如何判断是否转换成功？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64979"/>
            <a:ext cx="1381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num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用户使用这个函数的时候会觉得不是很方便，因为他不能直接把得到的整数赋值给其他整形变量，显得不够直观</a:t>
            </a:r>
            <a:endParaRPr lang="en-US" altLang="zh-CN" dirty="0" smtClean="0"/>
          </a:p>
          <a:p>
            <a:r>
              <a:rPr lang="zh-CN" altLang="en-US" dirty="0"/>
              <a:t>如何在保证直观的前提下当碰到非法输入的时候通知用户呢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2"/>
            <a:r>
              <a:rPr lang="en-US" altLang="zh-CN" dirty="0" err="1"/>
              <a:t>enum</a:t>
            </a:r>
            <a:r>
              <a:rPr lang="en-US" altLang="zh-CN" dirty="0"/>
              <a:t> Status {</a:t>
            </a:r>
            <a:r>
              <a:rPr lang="en-US" altLang="zh-CN" dirty="0" err="1"/>
              <a:t>kValid</a:t>
            </a:r>
            <a:r>
              <a:rPr lang="en-US" altLang="zh-CN" dirty="0"/>
              <a:t> = 0, </a:t>
            </a:r>
            <a:r>
              <a:rPr lang="en-US" altLang="zh-CN" dirty="0" err="1"/>
              <a:t>kInvalid</a:t>
            </a:r>
            <a:r>
              <a:rPr lang="en-US" altLang="zh-CN" dirty="0"/>
              <a:t>};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g_nStatus</a:t>
            </a:r>
            <a:r>
              <a:rPr lang="en-US" altLang="zh-CN" dirty="0"/>
              <a:t> = </a:t>
            </a:r>
            <a:r>
              <a:rPr lang="en-US" altLang="zh-CN" dirty="0" err="1"/>
              <a:t>kValid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5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ava.lang.Integer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www.oracle.com/technetwork/java/javase/downloads/jdk7-downloads-1880260.html</a:t>
            </a:r>
            <a:r>
              <a:rPr lang="en-US" altLang="zh-CN" dirty="0" smtClean="0"/>
              <a:t>  </a:t>
            </a:r>
            <a:r>
              <a:rPr lang="en-US" altLang="zh-CN" dirty="0"/>
              <a:t>source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>
                <a:hlinkClick r:id="rId3"/>
              </a:rPr>
              <a:t>http://wuchong.me/blog/2014/03/17/string-to-int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分析源码</a:t>
            </a:r>
            <a:endParaRPr lang="en-US" altLang="zh-CN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260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6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2096</TotalTime>
  <Words>201</Words>
  <Application>Microsoft Office PowerPoint</Application>
  <PresentationFormat>全屏显示(4:3)</PresentationFormat>
  <Paragraphs>38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幼圆</vt:lpstr>
      <vt:lpstr>Calibri</vt:lpstr>
      <vt:lpstr>Century Gothic</vt:lpstr>
      <vt:lpstr>Wingdings 2</vt:lpstr>
      <vt:lpstr>奥斯汀</vt:lpstr>
      <vt:lpstr>string</vt:lpstr>
      <vt:lpstr>字符串转换成整数</vt:lpstr>
      <vt:lpstr>PowerPoint 演示文稿</vt:lpstr>
      <vt:lpstr>PowerPoint 演示文稿</vt:lpstr>
      <vt:lpstr>PowerPoint 演示文稿</vt:lpstr>
      <vt:lpstr>函数声明</vt:lpstr>
      <vt:lpstr>函数声明</vt:lpstr>
      <vt:lpstr>java.lang.Integer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268</cp:revision>
  <dcterms:created xsi:type="dcterms:W3CDTF">2014-03-10T01:27:55Z</dcterms:created>
  <dcterms:modified xsi:type="dcterms:W3CDTF">2014-10-29T13:21:32Z</dcterms:modified>
</cp:coreProperties>
</file>