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3" r:id="rId3"/>
    <p:sldId id="289" r:id="rId4"/>
    <p:sldId id="290" r:id="rId5"/>
    <p:sldId id="293" r:id="rId6"/>
    <p:sldId id="291" r:id="rId7"/>
    <p:sldId id="292" r:id="rId8"/>
    <p:sldId id="295" r:id="rId9"/>
    <p:sldId id="307" r:id="rId10"/>
    <p:sldId id="285" r:id="rId11"/>
    <p:sldId id="286" r:id="rId12"/>
    <p:sldId id="287" r:id="rId13"/>
    <p:sldId id="308" r:id="rId14"/>
    <p:sldId id="271" r:id="rId15"/>
    <p:sldId id="302" r:id="rId16"/>
    <p:sldId id="303" r:id="rId17"/>
    <p:sldId id="304" r:id="rId18"/>
    <p:sldId id="305" r:id="rId19"/>
    <p:sldId id="296" r:id="rId20"/>
    <p:sldId id="297" r:id="rId21"/>
    <p:sldId id="298" r:id="rId22"/>
    <p:sldId id="299" r:id="rId23"/>
    <p:sldId id="300" r:id="rId24"/>
    <p:sldId id="301" r:id="rId25"/>
    <p:sldId id="281" r:id="rId26"/>
    <p:sldId id="282" r:id="rId27"/>
    <p:sldId id="30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Hashtable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http://www.cnblogs.com/biyeymyhjob/archive/2012/08/14/2636962.html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8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http://blog.csdn.net/v_JULY_v/article/details/6417600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7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https://github.com/julycoding/The-Art-Of-Programming-By-July/blob/master/ebook/zh/01.03.md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繁杂的类型转换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2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http://www.cnblogs.com/xiangshancuizhu/archive/2010/12/12/1903719.html</a:t>
            </a:r>
          </a:p>
          <a:p>
            <a:r>
              <a:rPr lang="en-US" altLang="zh-CN" dirty="0" smtClean="0"/>
              <a:t>http://zhedahht.blog.163.com/blog/static/25411174200731139971/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https://github.com/julycoding/The-Art-Of-Programming-By-July/blob/master/ebook/zh/01.01.md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5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中英文混合有没有意义？</a:t>
            </a:r>
            <a:endParaRPr lang="en-US" altLang="zh-CN" dirty="0" smtClean="0"/>
          </a:p>
          <a:p>
            <a:r>
              <a:rPr lang="en-US" altLang="zh-CN" dirty="0" smtClean="0"/>
              <a:t>http://blog.csdn.net/v_JULY_v/article/details/6322882</a:t>
            </a:r>
          </a:p>
          <a:p>
            <a:r>
              <a:rPr lang="en-US" altLang="zh-CN" dirty="0" smtClean="0"/>
              <a:t>http://www.cnblogs.com/whyandinside/archive/2012/07/31/2616199.html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6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https://github.com/julycoding/The-Art-Of-Programming-By-July/blob/master/ebook/zh/01.02.md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http://blog.csdn.net/v_july_v/article/details/6347454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7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CBigInt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ycoding/The-Art-Of-Programming-By-July/blob/master/ebook/zh/01.04.md" TargetMode="External"/><Relationship Id="rId2" Type="http://schemas.openxmlformats.org/officeDocument/2006/relationships/hyperlink" Target="http://blog.csdn.net/v_july_v/article/details/6322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ycoding/The-Art-Of-Programming-By-July/blob/master/ebook/zh/01.06.md" TargetMode="External"/><Relationship Id="rId5" Type="http://schemas.openxmlformats.org/officeDocument/2006/relationships/hyperlink" Target="http://blog.csdn.net/niushuai666/article/details/6659672" TargetMode="External"/><Relationship Id="rId4" Type="http://schemas.openxmlformats.org/officeDocument/2006/relationships/hyperlink" Target="https://github.com/julycoding/The-Art-Of-Programming-By-July/blob/master/ebook/zh/01.05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uchong.me/blog/2014/03/17/string-to-int/" TargetMode="External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我们为什么要讨论面试算法？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一个人可能很难理解，通过讨论，用</a:t>
            </a:r>
            <a:r>
              <a:rPr lang="zh-CN" altLang="en-US" dirty="0">
                <a:solidFill>
                  <a:srgbClr val="FF0000"/>
                </a:solidFill>
              </a:rPr>
              <a:t>更短时间来</a:t>
            </a: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为面试做准备</a:t>
            </a:r>
            <a:endParaRPr lang="en-US" altLang="zh-CN" dirty="0" smtClean="0"/>
          </a:p>
          <a:p>
            <a:r>
              <a:rPr lang="zh-CN" altLang="en-US" dirty="0" smtClean="0"/>
              <a:t>求知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4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什么需要讨论？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</a:t>
            </a:r>
            <a:endParaRPr lang="en-US" altLang="zh-CN" dirty="0"/>
          </a:p>
          <a:p>
            <a:r>
              <a:rPr lang="zh-CN" altLang="en-US" dirty="0" smtClean="0"/>
              <a:t>细节</a:t>
            </a:r>
            <a:endParaRPr lang="en-US" altLang="zh-CN" dirty="0" smtClean="0"/>
          </a:p>
          <a:p>
            <a:r>
              <a:rPr lang="zh-CN" altLang="en-US" dirty="0" smtClean="0"/>
              <a:t>拓展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可以自学的内容一带而过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7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分主题讨论</a:t>
            </a:r>
            <a:endParaRPr lang="en-US" altLang="zh-CN" dirty="0" smtClean="0"/>
          </a:p>
          <a:p>
            <a:pPr lvl="1"/>
            <a:r>
              <a:rPr lang="zh-CN" altLang="en-US" dirty="0"/>
              <a:t>一周两个人，一人一个值得思考的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r>
              <a:rPr lang="zh-CN" altLang="en-US" dirty="0"/>
              <a:t>题目可一带而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能够在每个主题讨论完时，把</a:t>
            </a:r>
            <a:r>
              <a:rPr lang="en-US" altLang="zh-CN" dirty="0" err="1">
                <a:solidFill>
                  <a:srgbClr val="FF0000"/>
                </a:solidFill>
              </a:rPr>
              <a:t>LeetCode</a:t>
            </a:r>
            <a:r>
              <a:rPr lang="zh-CN" altLang="zh-CN" dirty="0"/>
              <a:t>的相关题目刷一</a:t>
            </a:r>
            <a:r>
              <a:rPr lang="zh-CN" altLang="zh-CN" dirty="0" smtClean="0"/>
              <a:t>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知道最基础的东西，其他推出来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67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旋转</a:t>
            </a:r>
            <a:r>
              <a:rPr lang="zh-CN" altLang="en-US" dirty="0" smtClean="0">
                <a:hlinkClick r:id="rId2"/>
              </a:rPr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回文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回文判断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最</a:t>
            </a:r>
            <a:r>
              <a:rPr lang="zh-CN" altLang="en-US" dirty="0" smtClean="0">
                <a:hlinkClick r:id="rId4"/>
              </a:rPr>
              <a:t>长回文子串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5"/>
              </a:rPr>
              <a:t>最少添加几个字符可以使给定字符串成为回文</a:t>
            </a:r>
            <a:r>
              <a:rPr lang="zh-CN" altLang="en-US" dirty="0" smtClean="0">
                <a:hlinkClick r:id="rId5"/>
              </a:rPr>
              <a:t>字符串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字符串的全排列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4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6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给定一个字符串，要求把字符串前面的若干个字符移动到字符串的尾部，如把字符串“</a:t>
            </a:r>
            <a:r>
              <a:rPr lang="en-US" altLang="zh-CN" dirty="0" err="1"/>
              <a:t>abcdef</a:t>
            </a:r>
            <a:r>
              <a:rPr lang="en-US" altLang="zh-CN" dirty="0"/>
              <a:t>”</a:t>
            </a:r>
            <a:r>
              <a:rPr lang="zh-CN" altLang="en-US" dirty="0"/>
              <a:t>前面的</a:t>
            </a:r>
            <a:r>
              <a:rPr lang="en-US" altLang="zh-CN" dirty="0"/>
              <a:t>2</a:t>
            </a:r>
            <a:r>
              <a:rPr lang="zh-CN" altLang="en-US" dirty="0"/>
              <a:t>个字符</a:t>
            </a:r>
            <a:r>
              <a:rPr lang="en-US" altLang="zh-CN" dirty="0"/>
              <a:t>'a'</a:t>
            </a:r>
            <a:r>
              <a:rPr lang="zh-CN" altLang="en-US" dirty="0"/>
              <a:t>和</a:t>
            </a:r>
            <a:r>
              <a:rPr lang="en-US" altLang="zh-CN" dirty="0"/>
              <a:t>'b'</a:t>
            </a:r>
            <a:r>
              <a:rPr lang="zh-CN" altLang="en-US" dirty="0"/>
              <a:t>移动到字符串的尾部，使得原字符串变成字符串“</a:t>
            </a:r>
            <a:r>
              <a:rPr lang="en-US" altLang="zh-CN" dirty="0" err="1"/>
              <a:t>cdefab</a:t>
            </a:r>
            <a:r>
              <a:rPr lang="en-US" altLang="zh-CN" dirty="0"/>
              <a:t>”</a:t>
            </a:r>
            <a:r>
              <a:rPr lang="zh-CN" altLang="en-US" dirty="0"/>
              <a:t>。请写一个函数完成此功能，要求对长度为</a:t>
            </a:r>
            <a:r>
              <a:rPr lang="en-US" altLang="zh-CN" dirty="0"/>
              <a:t>n</a:t>
            </a:r>
            <a:r>
              <a:rPr lang="zh-CN" altLang="en-US" dirty="0"/>
              <a:t>的字符串操作的时间复杂度为 </a:t>
            </a:r>
            <a:r>
              <a:rPr lang="en-US" altLang="zh-CN" dirty="0"/>
              <a:t>O(n)</a:t>
            </a:r>
            <a:r>
              <a:rPr lang="zh-CN" altLang="en-US" dirty="0"/>
              <a:t>，空间复杂度为 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614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61925"/>
            <a:ext cx="82391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6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780928"/>
            <a:ext cx="8124825" cy="411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3536"/>
            <a:ext cx="8210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stl</a:t>
            </a:r>
            <a:r>
              <a:rPr lang="zh-CN" altLang="en-US" dirty="0"/>
              <a:t>的</a:t>
            </a:r>
            <a:r>
              <a:rPr lang="en-US" altLang="zh-CN" dirty="0"/>
              <a:t>rotate</a:t>
            </a:r>
            <a:r>
              <a:rPr lang="zh-CN" altLang="en-US" dirty="0"/>
              <a:t>的三种迭代器</a:t>
            </a:r>
          </a:p>
        </p:txBody>
      </p:sp>
    </p:spTree>
    <p:extLst>
      <p:ext uri="{BB962C8B-B14F-4D97-AF65-F5344CB8AC3E}">
        <p14:creationId xmlns:p14="http://schemas.microsoft.com/office/powerpoint/2010/main" val="90539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字符串包含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给定两个分别由字母组成的字符串</a:t>
            </a:r>
            <a:r>
              <a:rPr lang="en-US" altLang="zh-CN" dirty="0"/>
              <a:t>A</a:t>
            </a:r>
            <a:r>
              <a:rPr lang="zh-CN" altLang="en-US" dirty="0"/>
              <a:t>和字符串</a:t>
            </a:r>
            <a:r>
              <a:rPr lang="en-US" altLang="zh-CN" dirty="0"/>
              <a:t>B</a:t>
            </a:r>
            <a:r>
              <a:rPr lang="zh-CN" altLang="en-US" dirty="0"/>
              <a:t>，字符串</a:t>
            </a:r>
            <a:r>
              <a:rPr lang="en-US" altLang="zh-CN" dirty="0"/>
              <a:t>B</a:t>
            </a:r>
            <a:r>
              <a:rPr lang="zh-CN" altLang="en-US" dirty="0"/>
              <a:t>的长度比字符串</a:t>
            </a:r>
            <a:r>
              <a:rPr lang="en-US" altLang="zh-CN" dirty="0"/>
              <a:t>A</a:t>
            </a:r>
            <a:r>
              <a:rPr lang="zh-CN" altLang="en-US" dirty="0"/>
              <a:t>短。请问，如何最快地判断字符串</a:t>
            </a:r>
            <a:r>
              <a:rPr lang="en-US" altLang="zh-CN" dirty="0"/>
              <a:t>B</a:t>
            </a:r>
            <a:r>
              <a:rPr lang="zh-CN" altLang="en-US" dirty="0"/>
              <a:t>中所有字母是否都在字符串</a:t>
            </a:r>
            <a:r>
              <a:rPr lang="en-US" altLang="zh-CN" dirty="0"/>
              <a:t>A</a:t>
            </a:r>
            <a:r>
              <a:rPr lang="zh-CN" altLang="en-US" dirty="0"/>
              <a:t>里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r>
              <a:rPr lang="zh-CN" altLang="en-US" dirty="0"/>
              <a:t>为了简单起见，我们规定输入的字符串只包含大写英文字母，请实现函数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StringContains</a:t>
            </a:r>
            <a:r>
              <a:rPr lang="en-US" altLang="zh-CN" dirty="0"/>
              <a:t>(string &amp;A, string &amp;B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string1</a:t>
            </a:r>
            <a:r>
              <a:rPr lang="zh-CN" altLang="en-US" dirty="0"/>
              <a:t>：</a:t>
            </a:r>
            <a:r>
              <a:rPr lang="en-US" altLang="zh-CN" dirty="0"/>
              <a:t>ABCD</a:t>
            </a:r>
            <a:r>
              <a:rPr lang="zh-CN" altLang="en-US" dirty="0"/>
              <a:t>，</a:t>
            </a:r>
            <a:r>
              <a:rPr lang="en-US" altLang="zh-CN" dirty="0"/>
              <a:t>string 2</a:t>
            </a:r>
            <a:r>
              <a:rPr lang="zh-CN" altLang="en-US" dirty="0"/>
              <a:t>：</a:t>
            </a:r>
            <a:r>
              <a:rPr lang="en-US" altLang="zh-CN" dirty="0"/>
              <a:t>AA</a:t>
            </a:r>
            <a:r>
              <a:rPr lang="zh-CN" altLang="en-US" dirty="0"/>
              <a:t>，同样返回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83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字符串转换成整数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空指针输入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前</a:t>
            </a:r>
            <a:r>
              <a:rPr lang="zh-CN" altLang="en-US" dirty="0" smtClean="0"/>
              <a:t>的</a:t>
            </a:r>
            <a:r>
              <a:rPr lang="zh-CN" altLang="en-US" dirty="0"/>
              <a:t>空格</a:t>
            </a:r>
            <a:endParaRPr lang="zh-CN" altLang="en-US" dirty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所表示数值的正负号</a:t>
            </a:r>
          </a:p>
          <a:p>
            <a:r>
              <a:rPr lang="zh-CN" altLang="en-US" dirty="0" smtClean="0"/>
              <a:t>结束</a:t>
            </a:r>
            <a:r>
              <a:rPr lang="zh-CN" altLang="en-US" dirty="0"/>
              <a:t>条件，遇到非数字或者</a:t>
            </a:r>
            <a:r>
              <a:rPr lang="en-US" altLang="zh-CN" dirty="0"/>
              <a:t>'\0'</a:t>
            </a:r>
            <a:r>
              <a:rPr lang="zh-CN" altLang="en-US" dirty="0"/>
              <a:t>结束</a:t>
            </a:r>
          </a:p>
          <a:p>
            <a:r>
              <a:rPr lang="zh-CN" altLang="en-US" dirty="0" smtClean="0"/>
              <a:t>考虑</a:t>
            </a:r>
            <a:r>
              <a:rPr lang="zh-CN" altLang="en-US" dirty="0"/>
              <a:t>溢出，分别与</a:t>
            </a:r>
            <a:r>
              <a:rPr lang="en-US" altLang="zh-CN" dirty="0" err="1"/>
              <a:t>int</a:t>
            </a:r>
            <a:r>
              <a:rPr lang="zh-CN" altLang="en-US" dirty="0"/>
              <a:t>值所能表示的最大</a:t>
            </a:r>
            <a:r>
              <a:rPr lang="en-US" altLang="zh-CN" dirty="0"/>
              <a:t>(0x7fffffff)</a:t>
            </a:r>
            <a:r>
              <a:rPr lang="zh-CN" altLang="en-US" dirty="0"/>
              <a:t>和最小值</a:t>
            </a:r>
            <a:r>
              <a:rPr lang="en-US" altLang="zh-CN" dirty="0"/>
              <a:t>(0x8000000)</a:t>
            </a:r>
            <a:r>
              <a:rPr lang="zh-CN" altLang="en-US" dirty="0"/>
              <a:t>进行比较</a:t>
            </a:r>
          </a:p>
        </p:txBody>
      </p:sp>
    </p:spTree>
    <p:extLst>
      <p:ext uri="{BB962C8B-B14F-4D97-AF65-F5344CB8AC3E}">
        <p14:creationId xmlns:p14="http://schemas.microsoft.com/office/powerpoint/2010/main" val="14601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919162"/>
            <a:ext cx="8124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690687"/>
            <a:ext cx="8201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2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52487"/>
            <a:ext cx="8248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个字母</a:t>
            </a:r>
            <a:endParaRPr lang="en-US" altLang="zh-CN" dirty="0" smtClean="0"/>
          </a:p>
          <a:p>
            <a:r>
              <a:rPr lang="en-US" altLang="zh-CN" dirty="0" smtClean="0"/>
              <a:t>3217644767340672907899084554130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30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31</a:t>
            </a:r>
            <a:r>
              <a:rPr lang="en-US" altLang="zh-CN" dirty="0"/>
              <a:t>=2147483648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mtClean="0"/>
              <a:t>2</a:t>
            </a:r>
            <a:r>
              <a:rPr lang="en-US" altLang="zh-CN" baseline="30000" smtClean="0"/>
              <a:t>63</a:t>
            </a:r>
            <a:r>
              <a:rPr lang="en-US" altLang="zh-CN" smtClean="0"/>
              <a:t>=9223372036854775808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18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5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947737"/>
            <a:ext cx="8172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变位词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字符</a:t>
            </a:r>
            <a:r>
              <a:rPr lang="zh-CN" altLang="en-US" dirty="0" smtClean="0"/>
              <a:t>一样！！！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71750"/>
            <a:ext cx="8001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04344"/>
            <a:ext cx="8784978" cy="58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现场编写类似</a:t>
            </a:r>
            <a:r>
              <a:rPr lang="en-US" altLang="zh-CN" dirty="0" err="1"/>
              <a:t>strstr</a:t>
            </a:r>
            <a:r>
              <a:rPr lang="en-US" altLang="zh-CN" dirty="0"/>
              <a:t>/</a:t>
            </a:r>
            <a:r>
              <a:rPr lang="en-US" altLang="zh-CN" dirty="0" err="1"/>
              <a:t>strcpy</a:t>
            </a:r>
            <a:r>
              <a:rPr lang="en-US" altLang="zh-CN" dirty="0"/>
              <a:t>/</a:t>
            </a:r>
            <a:r>
              <a:rPr lang="en-US" altLang="zh-CN" dirty="0" err="1"/>
              <a:t>strpbrk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1525"/>
            <a:ext cx="6048672" cy="6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2147483648 (-2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" y="2821284"/>
            <a:ext cx="7969136" cy="27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89856"/>
            <a:ext cx="378142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72" y="692696"/>
            <a:ext cx="41148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如何判断是否转换成功？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64979"/>
            <a:ext cx="1381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num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用户使用这个函数的时候会觉得不是很方便，因为他不能直接把得到的整数赋值给其他整形变量，显得不够直观</a:t>
            </a:r>
            <a:endParaRPr lang="en-US" altLang="zh-CN" dirty="0" smtClean="0"/>
          </a:p>
          <a:p>
            <a:r>
              <a:rPr lang="zh-CN" altLang="en-US" dirty="0"/>
              <a:t>如何在保证直观的前提下当碰到非法输入的时候通知用户呢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2"/>
            <a:r>
              <a:rPr lang="en-US" altLang="zh-CN" dirty="0" err="1"/>
              <a:t>enum</a:t>
            </a:r>
            <a:r>
              <a:rPr lang="en-US" altLang="zh-CN" dirty="0"/>
              <a:t> Status {</a:t>
            </a:r>
            <a:r>
              <a:rPr lang="en-US" altLang="zh-CN" dirty="0" err="1"/>
              <a:t>kValid</a:t>
            </a:r>
            <a:r>
              <a:rPr lang="en-US" altLang="zh-CN" dirty="0"/>
              <a:t> = 0, </a:t>
            </a:r>
            <a:r>
              <a:rPr lang="en-US" altLang="zh-CN" dirty="0" err="1"/>
              <a:t>kInvalid</a:t>
            </a:r>
            <a:r>
              <a:rPr lang="en-US" altLang="zh-CN" dirty="0"/>
              <a:t>};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g_nStatus</a:t>
            </a:r>
            <a:r>
              <a:rPr lang="en-US" altLang="zh-CN" dirty="0"/>
              <a:t> = </a:t>
            </a:r>
            <a:r>
              <a:rPr lang="en-US" altLang="zh-CN" dirty="0" err="1"/>
              <a:t>kValid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ava.lang.Integer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www.oracle.com/technetwork/java/javase/downloads/jdk7-downloads-1880260.html</a:t>
            </a:r>
            <a:r>
              <a:rPr lang="en-US" altLang="zh-CN" dirty="0" smtClean="0"/>
              <a:t>  </a:t>
            </a:r>
            <a:r>
              <a:rPr lang="en-US" altLang="zh-CN" dirty="0"/>
              <a:t>source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>
                <a:hlinkClick r:id="rId3"/>
              </a:rPr>
              <a:t>http://wuchong.me/blog/2014/03/17/string-to-int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分析源码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2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黑盒测试用例设计方法包括等价类划分法、边界值分析法</a:t>
            </a:r>
          </a:p>
        </p:txBody>
      </p:sp>
    </p:spTree>
    <p:extLst>
      <p:ext uri="{BB962C8B-B14F-4D97-AF65-F5344CB8AC3E}">
        <p14:creationId xmlns:p14="http://schemas.microsoft.com/office/powerpoint/2010/main" val="1360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2129</TotalTime>
  <Words>563</Words>
  <Application>Microsoft Office PowerPoint</Application>
  <PresentationFormat>全屏显示(4:3)</PresentationFormat>
  <Paragraphs>98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幼圆</vt:lpstr>
      <vt:lpstr>Calibri</vt:lpstr>
      <vt:lpstr>Century Gothic</vt:lpstr>
      <vt:lpstr>Wingdings 2</vt:lpstr>
      <vt:lpstr>奥斯汀</vt:lpstr>
      <vt:lpstr>string</vt:lpstr>
      <vt:lpstr>字符串转换成整数</vt:lpstr>
      <vt:lpstr>PowerPoint 演示文稿</vt:lpstr>
      <vt:lpstr>PowerPoint 演示文稿</vt:lpstr>
      <vt:lpstr>PowerPoint 演示文稿</vt:lpstr>
      <vt:lpstr>函数声明</vt:lpstr>
      <vt:lpstr>函数声明</vt:lpstr>
      <vt:lpstr>java.lang.Integer</vt:lpstr>
      <vt:lpstr>测试用例</vt:lpstr>
      <vt:lpstr>我们为什么要讨论面试算法？</vt:lpstr>
      <vt:lpstr>什么需要讨论？</vt:lpstr>
      <vt:lpstr>计划&amp;&amp;目标</vt:lpstr>
      <vt:lpstr>PowerPoint 演示文稿</vt:lpstr>
      <vt:lpstr>谢谢！</vt:lpstr>
      <vt:lpstr>旋转字符串</vt:lpstr>
      <vt:lpstr>PowerPoint 演示文稿</vt:lpstr>
      <vt:lpstr>PowerPoint 演示文稿</vt:lpstr>
      <vt:lpstr>PowerPoint 演示文稿</vt:lpstr>
      <vt:lpstr>字符串包含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变位词</vt:lpstr>
      <vt:lpstr>PowerPoint 演示文稿</vt:lpstr>
      <vt:lpstr>现场编写类似strstr/strcpy/strpbrk的函数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274</cp:revision>
  <dcterms:created xsi:type="dcterms:W3CDTF">2014-03-10T01:27:55Z</dcterms:created>
  <dcterms:modified xsi:type="dcterms:W3CDTF">2014-10-31T07:34:42Z</dcterms:modified>
</cp:coreProperties>
</file>