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72" r:id="rId2"/>
    <p:sldId id="257" r:id="rId3"/>
    <p:sldId id="262" r:id="rId4"/>
    <p:sldId id="261" r:id="rId5"/>
    <p:sldId id="265" r:id="rId6"/>
    <p:sldId id="260" r:id="rId7"/>
    <p:sldId id="263" r:id="rId8"/>
    <p:sldId id="264" r:id="rId9"/>
    <p:sldId id="266" r:id="rId10"/>
    <p:sldId id="267" r:id="rId11"/>
    <p:sldId id="268" r:id="rId12"/>
    <p:sldId id="258" r:id="rId13"/>
    <p:sldId id="271" r:id="rId14"/>
    <p:sldId id="269" r:id="rId15"/>
    <p:sldId id="25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4FF"/>
    <a:srgbClr val="1C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/>
    <p:restoredTop sz="94587"/>
  </p:normalViewPr>
  <p:slideViewPr>
    <p:cSldViewPr snapToGrid="0" snapToObjects="1">
      <p:cViewPr varScale="1">
        <p:scale>
          <a:sx n="111" d="100"/>
          <a:sy n="111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C744-05A0-AA4D-9376-E66B63287F1F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54EB-3091-304E-8DCE-F8591276F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D54EB-3091-304E-8DCE-F8591276F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417C33-7E86-B94B-A118-0B71B773C548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95FA66-35F3-EC46-B7E0-D70BD3F1F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MaterskáŠkôlka.js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2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Noteworthy Light" charset="0"/>
          <a:ea typeface="Noteworthy Light" charset="0"/>
          <a:cs typeface="Noteworth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Mono" charset="0"/>
          <a:ea typeface="PT Mono" charset="0"/>
          <a:cs typeface="PT Mon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Mono" charset="0"/>
          <a:ea typeface="PT Mono" charset="0"/>
          <a:cs typeface="PT Mon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Mono" charset="0"/>
          <a:ea typeface="PT Mono" charset="0"/>
          <a:cs typeface="PT Mon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Mono" charset="0"/>
          <a:ea typeface="PT Mono" charset="0"/>
          <a:cs typeface="PT Mon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Mono" charset="0"/>
          <a:ea typeface="PT Mono" charset="0"/>
          <a:cs typeface="PT Mon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tp://www.lfpl.org/KCDlog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74"/>
          <a:stretch/>
        </p:blipFill>
        <p:spPr bwMode="auto">
          <a:xfrm>
            <a:off x="979714" y="881743"/>
            <a:ext cx="6659535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2579914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12884" y="2579914"/>
            <a:ext cx="8118231" cy="4106129"/>
          </a:xfrm>
        </p:spPr>
        <p:txBody>
          <a:bodyPr anchor="ctr">
            <a:normAutofit/>
          </a:bodyPr>
          <a:lstStyle/>
          <a:p>
            <a:r>
              <a:rPr lang="en-US" sz="5400" dirty="0" err="1" smtClean="0">
                <a:solidFill>
                  <a:schemeClr val="accent5"/>
                </a:solidFill>
                <a:latin typeface="Noteworthy Light" charset="0"/>
                <a:ea typeface="Noteworthy Light" charset="0"/>
                <a:cs typeface="Noteworthy Light" charset="0"/>
              </a:rPr>
              <a:t>Kindergarten.js</a:t>
            </a:r>
            <a:endParaRPr lang="en-US" sz="5400" dirty="0">
              <a:solidFill>
                <a:schemeClr val="accent5"/>
              </a:solidFill>
              <a:latin typeface="Noteworthy Light" charset="0"/>
              <a:ea typeface="Noteworthy Light" charset="0"/>
              <a:cs typeface="Noteworthy Light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36541" y="5963157"/>
            <a:ext cx="4407458" cy="894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EDD4FF"/>
                </a:solidFill>
                <a:latin typeface="PT Mono" charset="0"/>
                <a:ea typeface="PT Mono" charset="0"/>
                <a:cs typeface="PT Mono" charset="0"/>
              </a:defRPr>
            </a:lvl1pPr>
          </a:lstStyle>
          <a:p>
            <a:pPr algn="r"/>
            <a:r>
              <a:rPr lang="en-US" sz="2400" dirty="0" smtClean="0">
                <a:solidFill>
                  <a:srgbClr val="FFC000"/>
                </a:solidFill>
                <a:latin typeface="Noteworthy Light" charset="0"/>
                <a:ea typeface="Noteworthy Light" charset="0"/>
                <a:cs typeface="Noteworthy Light" charset="0"/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  <a:latin typeface="Noteworthy Light" charset="0"/>
                <a:ea typeface="Noteworthy Light" charset="0"/>
                <a:cs typeface="Noteworthy Light" charset="0"/>
              </a:rPr>
              <a:t>RoboNovotny</a:t>
            </a:r>
            <a:endParaRPr lang="en-US" sz="2400" dirty="0">
              <a:solidFill>
                <a:srgbClr val="FFC000"/>
              </a:solidFill>
              <a:latin typeface="Noteworthy Light" charset="0"/>
              <a:ea typeface="Noteworthy Light" charset="0"/>
              <a:cs typeface="Noteworth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8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grunt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7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9600" dirty="0" smtClean="0"/>
              <a:t>Compat</a:t>
            </a:r>
            <a:r>
              <a:rPr lang="en-US" sz="9600" dirty="0" smtClean="0">
                <a:solidFill>
                  <a:srgbClr val="FFC000"/>
                </a:solidFill>
              </a:rPr>
              <a:t>ibility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9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7200" dirty="0" err="1" smtClean="0">
                <a:solidFill>
                  <a:srgbClr val="FFC000"/>
                </a:solidFill>
              </a:rPr>
              <a:t>js</a:t>
            </a:r>
            <a:r>
              <a:rPr lang="en-US" sz="7200" dirty="0" smtClean="0">
                <a:solidFill>
                  <a:srgbClr val="FFC000"/>
                </a:solidFill>
              </a:rPr>
              <a:t>-&gt;</a:t>
            </a:r>
            <a:r>
              <a:rPr lang="en-US" sz="7200" dirty="0" err="1" smtClean="0">
                <a:solidFill>
                  <a:srgbClr val="FFC000"/>
                </a:solidFill>
              </a:rPr>
              <a:t>js</a:t>
            </a:r>
            <a:r>
              <a:rPr lang="en-US" sz="7200" dirty="0" smtClean="0">
                <a:solidFill>
                  <a:srgbClr val="FFC000"/>
                </a:solidFill>
              </a:rPr>
              <a:t/>
            </a:r>
            <a:br>
              <a:rPr lang="en-US" sz="7200" dirty="0" smtClean="0">
                <a:solidFill>
                  <a:srgbClr val="FFC000"/>
                </a:solidFill>
              </a:rPr>
            </a:br>
            <a:r>
              <a:rPr lang="en-US" sz="7200" dirty="0" err="1" smtClean="0"/>
              <a:t>transpiler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1468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5400" dirty="0" smtClean="0"/>
              <a:t>babel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282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9600" dirty="0" smtClean="0"/>
              <a:t>Deploy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2833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5400" dirty="0" err="1" smtClean="0"/>
              <a:t>browserify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77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9600" dirty="0" smtClean="0"/>
              <a:t>Questions</a:t>
            </a:r>
            <a:r>
              <a:rPr lang="en-US" sz="9600" dirty="0" smtClean="0">
                <a:solidFill>
                  <a:srgbClr val="FFC000"/>
                </a:solidFill>
              </a:rPr>
              <a:t>?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11500" dirty="0" smtClean="0"/>
              <a:t>WHY.JS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2474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5400" dirty="0" smtClean="0"/>
              <a:t>browsers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744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5400" dirty="0" err="1" smtClean="0"/>
              <a:t>node.js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1568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11500" dirty="0" smtClean="0"/>
              <a:t>What</a:t>
            </a:r>
            <a:r>
              <a:rPr lang="en-US" sz="11500" dirty="0" smtClean="0">
                <a:solidFill>
                  <a:srgbClr val="FFC000"/>
                </a:solidFill>
              </a:rPr>
              <a:t>.*</a:t>
            </a:r>
            <a:endParaRPr lang="en-US" sz="11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3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5400" dirty="0" smtClean="0"/>
              <a:t>JavaScript</a:t>
            </a:r>
            <a:br>
              <a:rPr lang="en-US" sz="5400" dirty="0" smtClean="0"/>
            </a:br>
            <a:r>
              <a:rPr lang="en-US" sz="5400" dirty="0" smtClean="0">
                <a:solidFill>
                  <a:srgbClr val="FFC000"/>
                </a:solidFill>
              </a:rPr>
              <a:t>/</a:t>
            </a:r>
            <a:r>
              <a:rPr lang="en-US" sz="5400" dirty="0" smtClean="0">
                <a:solidFill>
                  <a:srgbClr val="1C0C29"/>
                </a:solidFill>
              </a:rPr>
              <a:t>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ECMAScript</a:t>
            </a:r>
            <a:br>
              <a:rPr lang="en-US" sz="5400" dirty="0" smtClean="0"/>
            </a:br>
            <a:r>
              <a:rPr lang="en-US" sz="5400" dirty="0" smtClean="0">
                <a:solidFill>
                  <a:srgbClr val="FFC000"/>
                </a:solidFill>
              </a:rPr>
              <a:t>/</a:t>
            </a:r>
            <a:r>
              <a:rPr lang="en-US" sz="5400" dirty="0" smtClean="0">
                <a:solidFill>
                  <a:srgbClr val="1C0C29"/>
                </a:solidFill>
              </a:rPr>
              <a:t>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ES6</a:t>
            </a:r>
            <a:br>
              <a:rPr lang="en-US" sz="5400" dirty="0" smtClean="0"/>
            </a:br>
            <a:r>
              <a:rPr lang="en-US" sz="5400" dirty="0">
                <a:solidFill>
                  <a:srgbClr val="FFC000"/>
                </a:solidFill>
              </a:rPr>
              <a:t> </a:t>
            </a:r>
            <a:r>
              <a:rPr lang="en-US" sz="5400" dirty="0" smtClean="0">
                <a:solidFill>
                  <a:srgbClr val="1C0C29"/>
                </a:solidFill>
              </a:rPr>
              <a:t>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ES2015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276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16600" dirty="0" smtClean="0">
                <a:solidFill>
                  <a:srgbClr val="FFC000"/>
                </a:solidFill>
              </a:rPr>
              <a:t>I</a:t>
            </a:r>
            <a:r>
              <a:rPr lang="en-US" sz="16600" dirty="0" smtClean="0"/>
              <a:t>DE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69341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5400" dirty="0" err="1" smtClean="0"/>
              <a:t>WebStorm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>
                <a:solidFill>
                  <a:srgbClr val="FFC000"/>
                </a:solidFill>
              </a:rPr>
              <a:t>/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Visual Studio Code</a:t>
            </a:r>
            <a:br>
              <a:rPr lang="en-US" sz="5400" dirty="0" smtClean="0"/>
            </a:br>
            <a:r>
              <a:rPr lang="en-US" sz="5400" dirty="0" smtClean="0">
                <a:solidFill>
                  <a:srgbClr val="FFC000"/>
                </a:solidFill>
              </a:rPr>
              <a:t>/</a:t>
            </a:r>
            <a:r>
              <a:rPr lang="en-US" sz="5400" dirty="0" smtClean="0">
                <a:solidFill>
                  <a:srgbClr val="1C0C29"/>
                </a:solidFill>
              </a:rPr>
              <a:t>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Sublime</a:t>
            </a:r>
            <a:br>
              <a:rPr lang="en-US" sz="5400" dirty="0" smtClean="0"/>
            </a:br>
            <a:r>
              <a:rPr lang="en-US" sz="5400" dirty="0" smtClean="0">
                <a:solidFill>
                  <a:srgbClr val="FFC000"/>
                </a:solidFill>
              </a:rPr>
              <a:t>/</a:t>
            </a:r>
            <a:r>
              <a:rPr lang="en-US" sz="5400" dirty="0" smtClean="0">
                <a:solidFill>
                  <a:srgbClr val="1C0C29"/>
                </a:solidFill>
              </a:rPr>
              <a:t>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Atom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1217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53" y="1450608"/>
            <a:ext cx="8118231" cy="4106129"/>
          </a:xfrm>
        </p:spPr>
        <p:txBody>
          <a:bodyPr anchor="ctr">
            <a:noAutofit/>
          </a:bodyPr>
          <a:lstStyle/>
          <a:p>
            <a:r>
              <a:rPr lang="en-US" sz="16600" dirty="0" smtClean="0"/>
              <a:t>Build</a:t>
            </a:r>
            <a:r>
              <a:rPr lang="en-US" sz="16600" dirty="0" smtClean="0">
                <a:solidFill>
                  <a:srgbClr val="FFC000"/>
                </a:solidFill>
              </a:rPr>
              <a:t>ing</a:t>
            </a:r>
            <a:endParaRPr lang="en-US" sz="1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6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19132</TotalTime>
  <Words>23</Words>
  <Application>Microsoft Macintosh PowerPoint</Application>
  <PresentationFormat>On-screen Show (4:3)</PresentationFormat>
  <Paragraphs>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Noteworthy Light</vt:lpstr>
      <vt:lpstr>PT Mono</vt:lpstr>
      <vt:lpstr>Office Theme</vt:lpstr>
      <vt:lpstr>Kindergarten.js</vt:lpstr>
      <vt:lpstr>WHY.JS</vt:lpstr>
      <vt:lpstr>browsers</vt:lpstr>
      <vt:lpstr>node.js</vt:lpstr>
      <vt:lpstr>What.*</vt:lpstr>
      <vt:lpstr>JavaScript /  ECMAScript /  ES6    ES2015</vt:lpstr>
      <vt:lpstr>IDE</vt:lpstr>
      <vt:lpstr>WebStorm /  Visual Studio Code /  Sublime /  Atom</vt:lpstr>
      <vt:lpstr>Building</vt:lpstr>
      <vt:lpstr>grunt</vt:lpstr>
      <vt:lpstr>Compatibility</vt:lpstr>
      <vt:lpstr>js-&gt;js transpiler</vt:lpstr>
      <vt:lpstr>babel</vt:lpstr>
      <vt:lpstr>Deploy</vt:lpstr>
      <vt:lpstr>browserify</vt:lpstr>
      <vt:lpstr>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RNDr. Róbert Novotný PhD.</dc:creator>
  <cp:lastModifiedBy>RNDr. Róbert Novotný PhD.</cp:lastModifiedBy>
  <cp:revision>7</cp:revision>
  <dcterms:created xsi:type="dcterms:W3CDTF">2017-05-11T10:03:58Z</dcterms:created>
  <dcterms:modified xsi:type="dcterms:W3CDTF">2017-05-27T14:04:45Z</dcterms:modified>
</cp:coreProperties>
</file>