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0" r:id="rId4"/>
    <p:sldId id="261" r:id="rId5"/>
    <p:sldId id="262" r:id="rId6"/>
    <p:sldId id="263" r:id="rId7"/>
    <p:sldId id="264" r:id="rId8"/>
    <p:sldId id="267" r:id="rId9"/>
    <p:sldId id="268" r:id="rId10"/>
    <p:sldId id="270" r:id="rId11"/>
    <p:sldId id="265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33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3F0B6E-520A-4323-83A6-037388843EF8}" type="doc">
      <dgm:prSet loTypeId="urn:microsoft.com/office/officeart/2005/8/layout/radial3" loCatId="cycle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sk-SK"/>
        </a:p>
      </dgm:t>
    </dgm:pt>
    <dgm:pt modelId="{B718BF34-E247-4222-A002-7FC6B44AC7FB}">
      <dgm:prSet/>
      <dgm:spPr/>
      <dgm:t>
        <a:bodyPr/>
        <a:lstStyle/>
        <a:p>
          <a:r>
            <a:rPr lang="sk-SK" dirty="0" smtClean="0"/>
            <a:t>služba</a:t>
          </a:r>
          <a:endParaRPr lang="sk-SK" dirty="0"/>
        </a:p>
      </dgm:t>
    </dgm:pt>
    <dgm:pt modelId="{715AC99F-A7EB-4D23-869E-439340FE4D24}" type="parTrans" cxnId="{E4FA9A0F-EA7B-46F7-979F-1EB9A29F91A2}">
      <dgm:prSet/>
      <dgm:spPr/>
      <dgm:t>
        <a:bodyPr/>
        <a:lstStyle/>
        <a:p>
          <a:endParaRPr lang="sk-SK"/>
        </a:p>
      </dgm:t>
    </dgm:pt>
    <dgm:pt modelId="{4E5C5ED9-2181-4234-9F0A-D25A9464BF83}" type="sibTrans" cxnId="{E4FA9A0F-EA7B-46F7-979F-1EB9A29F91A2}">
      <dgm:prSet/>
      <dgm:spPr/>
      <dgm:t>
        <a:bodyPr/>
        <a:lstStyle/>
        <a:p>
          <a:endParaRPr lang="sk-SK"/>
        </a:p>
      </dgm:t>
    </dgm:pt>
    <dgm:pt modelId="{DBD1D381-18FC-4106-8A32-0CCEEEB3B446}">
      <dgm:prSet/>
      <dgm:spPr/>
      <dgm:t>
        <a:bodyPr/>
        <a:lstStyle/>
        <a:p>
          <a:r>
            <a:rPr lang="sk-SK" dirty="0" smtClean="0"/>
            <a:t>Mobile</a:t>
          </a:r>
          <a:endParaRPr lang="sk-SK" dirty="0"/>
        </a:p>
      </dgm:t>
    </dgm:pt>
    <dgm:pt modelId="{3B4BDF61-3E21-4E70-B4D5-0AAF0818A871}" type="parTrans" cxnId="{4DD2EA14-FF4E-49B4-B9AE-D69DCBDAD424}">
      <dgm:prSet/>
      <dgm:spPr/>
      <dgm:t>
        <a:bodyPr/>
        <a:lstStyle/>
        <a:p>
          <a:endParaRPr lang="sk-SK"/>
        </a:p>
      </dgm:t>
    </dgm:pt>
    <dgm:pt modelId="{D0A413F8-66C0-4AC7-B068-2AD35DEF2566}" type="sibTrans" cxnId="{4DD2EA14-FF4E-49B4-B9AE-D69DCBDAD424}">
      <dgm:prSet/>
      <dgm:spPr/>
      <dgm:t>
        <a:bodyPr/>
        <a:lstStyle/>
        <a:p>
          <a:endParaRPr lang="sk-SK"/>
        </a:p>
      </dgm:t>
    </dgm:pt>
    <dgm:pt modelId="{A7FAFB76-5B33-4A80-AA6A-3EDF63E39EA0}">
      <dgm:prSet/>
      <dgm:spPr/>
      <dgm:t>
        <a:bodyPr/>
        <a:lstStyle/>
        <a:p>
          <a:r>
            <a:rPr lang="sk-SK" dirty="0" smtClean="0"/>
            <a:t>Web UI</a:t>
          </a:r>
          <a:endParaRPr lang="sk-SK" dirty="0"/>
        </a:p>
      </dgm:t>
    </dgm:pt>
    <dgm:pt modelId="{0C48298B-D776-48B0-814C-4E5D1702A63E}" type="parTrans" cxnId="{BA500BEB-51A2-442F-B8A3-9DEBB21FA9B7}">
      <dgm:prSet/>
      <dgm:spPr/>
      <dgm:t>
        <a:bodyPr/>
        <a:lstStyle/>
        <a:p>
          <a:endParaRPr lang="sk-SK"/>
        </a:p>
      </dgm:t>
    </dgm:pt>
    <dgm:pt modelId="{E9B01AAA-5B1C-4A29-B71E-CCBBBD1ECE06}" type="sibTrans" cxnId="{BA500BEB-51A2-442F-B8A3-9DEBB21FA9B7}">
      <dgm:prSet/>
      <dgm:spPr/>
      <dgm:t>
        <a:bodyPr/>
        <a:lstStyle/>
        <a:p>
          <a:endParaRPr lang="sk-SK"/>
        </a:p>
      </dgm:t>
    </dgm:pt>
    <dgm:pt modelId="{F6AF6A85-4F12-4630-80A0-DD460FA8DC85}">
      <dgm:prSet/>
      <dgm:spPr/>
      <dgm:t>
        <a:bodyPr/>
        <a:lstStyle/>
        <a:p>
          <a:r>
            <a:rPr lang="sk-SK" dirty="0" smtClean="0"/>
            <a:t>Iné služby</a:t>
          </a:r>
          <a:endParaRPr lang="sk-SK" dirty="0"/>
        </a:p>
      </dgm:t>
    </dgm:pt>
    <dgm:pt modelId="{66C74CD0-D858-49DF-B5A2-35BB1DA7E7EF}" type="parTrans" cxnId="{CD8613F1-30F7-487E-99D3-53AF42DF6D9F}">
      <dgm:prSet/>
      <dgm:spPr/>
      <dgm:t>
        <a:bodyPr/>
        <a:lstStyle/>
        <a:p>
          <a:endParaRPr lang="sk-SK"/>
        </a:p>
      </dgm:t>
    </dgm:pt>
    <dgm:pt modelId="{BA1AF78B-E683-4811-A0C3-32864E5C48E9}" type="sibTrans" cxnId="{CD8613F1-30F7-487E-99D3-53AF42DF6D9F}">
      <dgm:prSet/>
      <dgm:spPr/>
      <dgm:t>
        <a:bodyPr/>
        <a:lstStyle/>
        <a:p>
          <a:endParaRPr lang="sk-SK"/>
        </a:p>
      </dgm:t>
    </dgm:pt>
    <dgm:pt modelId="{C615EDC6-8385-4986-98F9-740F2F542D13}" type="pres">
      <dgm:prSet presAssocID="{DE3F0B6E-520A-4323-83A6-037388843EF8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7E5CD40E-E3D0-4926-8E8C-2F278176AFBB}" type="pres">
      <dgm:prSet presAssocID="{DE3F0B6E-520A-4323-83A6-037388843EF8}" presName="radial" presStyleCnt="0">
        <dgm:presLayoutVars>
          <dgm:animLvl val="ctr"/>
        </dgm:presLayoutVars>
      </dgm:prSet>
      <dgm:spPr/>
      <dgm:t>
        <a:bodyPr/>
        <a:lstStyle/>
        <a:p>
          <a:endParaRPr lang="sk-SK"/>
        </a:p>
      </dgm:t>
    </dgm:pt>
    <dgm:pt modelId="{99005D81-6516-4A9D-B292-76B95CC72A68}" type="pres">
      <dgm:prSet presAssocID="{B718BF34-E247-4222-A002-7FC6B44AC7FB}" presName="centerShape" presStyleLbl="vennNode1" presStyleIdx="0" presStyleCnt="4"/>
      <dgm:spPr/>
      <dgm:t>
        <a:bodyPr/>
        <a:lstStyle/>
        <a:p>
          <a:endParaRPr lang="sk-SK"/>
        </a:p>
      </dgm:t>
    </dgm:pt>
    <dgm:pt modelId="{BEBBC8D1-D625-4C4C-99A1-E6117D34FE5D}" type="pres">
      <dgm:prSet presAssocID="{DBD1D381-18FC-4106-8A32-0CCEEEB3B446}" presName="node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6FB420EF-D082-4A17-8B77-F7329CC58511}" type="pres">
      <dgm:prSet presAssocID="{A7FAFB76-5B33-4A80-AA6A-3EDF63E39EA0}" presName="node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29069EC3-F383-4DAA-A5BB-9A77BBCC0CBC}" type="pres">
      <dgm:prSet presAssocID="{F6AF6A85-4F12-4630-80A0-DD460FA8DC85}" presName="node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31048BAB-BD54-4712-BBDA-8A44CC8B6E7E}" type="presOf" srcId="{A7FAFB76-5B33-4A80-AA6A-3EDF63E39EA0}" destId="{6FB420EF-D082-4A17-8B77-F7329CC58511}" srcOrd="0" destOrd="0" presId="urn:microsoft.com/office/officeart/2005/8/layout/radial3"/>
    <dgm:cxn modelId="{A2A7D535-3189-47C0-90ED-9A637D44BA84}" type="presOf" srcId="{B718BF34-E247-4222-A002-7FC6B44AC7FB}" destId="{99005D81-6516-4A9D-B292-76B95CC72A68}" srcOrd="0" destOrd="0" presId="urn:microsoft.com/office/officeart/2005/8/layout/radial3"/>
    <dgm:cxn modelId="{0D1555DC-220E-44FA-89CB-5ED59A35B3D3}" type="presOf" srcId="{DBD1D381-18FC-4106-8A32-0CCEEEB3B446}" destId="{BEBBC8D1-D625-4C4C-99A1-E6117D34FE5D}" srcOrd="0" destOrd="0" presId="urn:microsoft.com/office/officeart/2005/8/layout/radial3"/>
    <dgm:cxn modelId="{BA500BEB-51A2-442F-B8A3-9DEBB21FA9B7}" srcId="{B718BF34-E247-4222-A002-7FC6B44AC7FB}" destId="{A7FAFB76-5B33-4A80-AA6A-3EDF63E39EA0}" srcOrd="1" destOrd="0" parTransId="{0C48298B-D776-48B0-814C-4E5D1702A63E}" sibTransId="{E9B01AAA-5B1C-4A29-B71E-CCBBBD1ECE06}"/>
    <dgm:cxn modelId="{BF3EB4AD-4A2C-49D7-9EB3-C8966F887751}" type="presOf" srcId="{F6AF6A85-4F12-4630-80A0-DD460FA8DC85}" destId="{29069EC3-F383-4DAA-A5BB-9A77BBCC0CBC}" srcOrd="0" destOrd="0" presId="urn:microsoft.com/office/officeart/2005/8/layout/radial3"/>
    <dgm:cxn modelId="{4DD2EA14-FF4E-49B4-B9AE-D69DCBDAD424}" srcId="{B718BF34-E247-4222-A002-7FC6B44AC7FB}" destId="{DBD1D381-18FC-4106-8A32-0CCEEEB3B446}" srcOrd="0" destOrd="0" parTransId="{3B4BDF61-3E21-4E70-B4D5-0AAF0818A871}" sibTransId="{D0A413F8-66C0-4AC7-B068-2AD35DEF2566}"/>
    <dgm:cxn modelId="{E4FA9A0F-EA7B-46F7-979F-1EB9A29F91A2}" srcId="{DE3F0B6E-520A-4323-83A6-037388843EF8}" destId="{B718BF34-E247-4222-A002-7FC6B44AC7FB}" srcOrd="0" destOrd="0" parTransId="{715AC99F-A7EB-4D23-869E-439340FE4D24}" sibTransId="{4E5C5ED9-2181-4234-9F0A-D25A9464BF83}"/>
    <dgm:cxn modelId="{99BF2E30-77A9-4F3F-9EDA-D232B1934168}" type="presOf" srcId="{DE3F0B6E-520A-4323-83A6-037388843EF8}" destId="{C615EDC6-8385-4986-98F9-740F2F542D13}" srcOrd="0" destOrd="0" presId="urn:microsoft.com/office/officeart/2005/8/layout/radial3"/>
    <dgm:cxn modelId="{CD8613F1-30F7-487E-99D3-53AF42DF6D9F}" srcId="{B718BF34-E247-4222-A002-7FC6B44AC7FB}" destId="{F6AF6A85-4F12-4630-80A0-DD460FA8DC85}" srcOrd="2" destOrd="0" parTransId="{66C74CD0-D858-49DF-B5A2-35BB1DA7E7EF}" sibTransId="{BA1AF78B-E683-4811-A0C3-32864E5C48E9}"/>
    <dgm:cxn modelId="{6298EB84-9235-453A-AF6A-E13A7C523449}" type="presParOf" srcId="{C615EDC6-8385-4986-98F9-740F2F542D13}" destId="{7E5CD40E-E3D0-4926-8E8C-2F278176AFBB}" srcOrd="0" destOrd="0" presId="urn:microsoft.com/office/officeart/2005/8/layout/radial3"/>
    <dgm:cxn modelId="{3A839BA8-51AA-4E9B-8DE2-62120E0275B1}" type="presParOf" srcId="{7E5CD40E-E3D0-4926-8E8C-2F278176AFBB}" destId="{99005D81-6516-4A9D-B292-76B95CC72A68}" srcOrd="0" destOrd="0" presId="urn:microsoft.com/office/officeart/2005/8/layout/radial3"/>
    <dgm:cxn modelId="{A265523A-6566-4206-8A70-0CD349A3790C}" type="presParOf" srcId="{7E5CD40E-E3D0-4926-8E8C-2F278176AFBB}" destId="{BEBBC8D1-D625-4C4C-99A1-E6117D34FE5D}" srcOrd="1" destOrd="0" presId="urn:microsoft.com/office/officeart/2005/8/layout/radial3"/>
    <dgm:cxn modelId="{E57B18F0-BA01-4EEC-9C36-C97ADD3FDABD}" type="presParOf" srcId="{7E5CD40E-E3D0-4926-8E8C-2F278176AFBB}" destId="{6FB420EF-D082-4A17-8B77-F7329CC58511}" srcOrd="2" destOrd="0" presId="urn:microsoft.com/office/officeart/2005/8/layout/radial3"/>
    <dgm:cxn modelId="{DEB77B88-8B4F-4BF9-AB2C-AA72259F8506}" type="presParOf" srcId="{7E5CD40E-E3D0-4926-8E8C-2F278176AFBB}" destId="{29069EC3-F383-4DAA-A5BB-9A77BBCC0CBC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4FAEA0-1D24-42AB-859B-43ABAB3EBC09}" type="doc">
      <dgm:prSet loTypeId="urn:diagrams.loki3.com/BracketList+Icon" loCatId="list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sk-SK"/>
        </a:p>
      </dgm:t>
    </dgm:pt>
    <dgm:pt modelId="{AB51F146-2E95-4B45-AFAA-D43DE06A998F}">
      <dgm:prSet phldrT="[Text]"/>
      <dgm:spPr/>
      <dgm:t>
        <a:bodyPr/>
        <a:lstStyle/>
        <a:p>
          <a:r>
            <a:rPr lang="sk-SK" smtClean="0"/>
            <a:t>Resource</a:t>
          </a:r>
          <a:endParaRPr lang="sk-SK" dirty="0"/>
        </a:p>
      </dgm:t>
    </dgm:pt>
    <dgm:pt modelId="{206944B3-6053-4CA7-99EE-7152944B1D0D}" type="parTrans" cxnId="{9FD26619-9FD1-4CCF-87DB-2CA31A0ABCE9}">
      <dgm:prSet/>
      <dgm:spPr/>
      <dgm:t>
        <a:bodyPr/>
        <a:lstStyle/>
        <a:p>
          <a:endParaRPr lang="sk-SK"/>
        </a:p>
      </dgm:t>
    </dgm:pt>
    <dgm:pt modelId="{2ABCFF59-9965-43CD-AF87-486FC1A3E9A5}" type="sibTrans" cxnId="{9FD26619-9FD1-4CCF-87DB-2CA31A0ABCE9}">
      <dgm:prSet/>
      <dgm:spPr/>
      <dgm:t>
        <a:bodyPr/>
        <a:lstStyle/>
        <a:p>
          <a:endParaRPr lang="sk-SK"/>
        </a:p>
      </dgm:t>
    </dgm:pt>
    <dgm:pt modelId="{BC66AE64-168A-47B6-95D1-6FB0D3537CB4}">
      <dgm:prSet/>
      <dgm:spPr/>
      <dgm:t>
        <a:bodyPr/>
        <a:lstStyle/>
        <a:p>
          <a:r>
            <a:rPr lang="sk-SK" dirty="0" smtClean="0"/>
            <a:t>koncept = objekt = element sveta</a:t>
          </a:r>
        </a:p>
      </dgm:t>
    </dgm:pt>
    <dgm:pt modelId="{079531DD-17B2-46E7-8FD0-0FE71C9507F8}" type="parTrans" cxnId="{4C727CB7-5852-4DA0-A367-8C9D30DCD75B}">
      <dgm:prSet/>
      <dgm:spPr/>
      <dgm:t>
        <a:bodyPr/>
        <a:lstStyle/>
        <a:p>
          <a:endParaRPr lang="sk-SK"/>
        </a:p>
      </dgm:t>
    </dgm:pt>
    <dgm:pt modelId="{0D9137F9-4809-49DA-ADF9-B32354082DD1}" type="sibTrans" cxnId="{4C727CB7-5852-4DA0-A367-8C9D30DCD75B}">
      <dgm:prSet/>
      <dgm:spPr/>
      <dgm:t>
        <a:bodyPr/>
        <a:lstStyle/>
        <a:p>
          <a:endParaRPr lang="sk-SK"/>
        </a:p>
      </dgm:t>
    </dgm:pt>
    <dgm:pt modelId="{31EBC5F4-08CD-4616-805D-F77A0AC18319}">
      <dgm:prSet/>
      <dgm:spPr/>
      <dgm:t>
        <a:bodyPr/>
        <a:lstStyle/>
        <a:p>
          <a:r>
            <a:rPr lang="sk-SK" smtClean="0"/>
            <a:t>má identifikátor</a:t>
          </a:r>
          <a:endParaRPr lang="sk-SK" dirty="0" smtClean="0"/>
        </a:p>
      </dgm:t>
    </dgm:pt>
    <dgm:pt modelId="{8028D376-06E6-4FB9-BFCC-AFB8451EA8D2}" type="parTrans" cxnId="{972F9A0F-A585-4ED1-9379-AAEB33FEF89D}">
      <dgm:prSet/>
      <dgm:spPr/>
      <dgm:t>
        <a:bodyPr/>
        <a:lstStyle/>
        <a:p>
          <a:endParaRPr lang="sk-SK"/>
        </a:p>
      </dgm:t>
    </dgm:pt>
    <dgm:pt modelId="{D139D867-0380-41A7-ADC2-69D7C13DD000}" type="sibTrans" cxnId="{972F9A0F-A585-4ED1-9379-AAEB33FEF89D}">
      <dgm:prSet/>
      <dgm:spPr/>
      <dgm:t>
        <a:bodyPr/>
        <a:lstStyle/>
        <a:p>
          <a:endParaRPr lang="sk-SK"/>
        </a:p>
      </dgm:t>
    </dgm:pt>
    <dgm:pt modelId="{702A2859-EC84-4759-BF41-06334A01D878}">
      <dgm:prSet/>
      <dgm:spPr/>
      <dgm:t>
        <a:bodyPr/>
        <a:lstStyle/>
        <a:p>
          <a:r>
            <a:rPr lang="sk-SK" smtClean="0"/>
            <a:t>Representation</a:t>
          </a:r>
          <a:endParaRPr lang="sk-SK" dirty="0" smtClean="0"/>
        </a:p>
      </dgm:t>
    </dgm:pt>
    <dgm:pt modelId="{2E161EDF-BB21-4C62-849C-FF449B5D30D4}" type="parTrans" cxnId="{88216656-F944-40E7-B7F3-AC5D84A16F37}">
      <dgm:prSet/>
      <dgm:spPr/>
      <dgm:t>
        <a:bodyPr/>
        <a:lstStyle/>
        <a:p>
          <a:endParaRPr lang="sk-SK"/>
        </a:p>
      </dgm:t>
    </dgm:pt>
    <dgm:pt modelId="{B785D636-ACA6-4E55-9377-FE8FDFF1EC4C}" type="sibTrans" cxnId="{88216656-F944-40E7-B7F3-AC5D84A16F37}">
      <dgm:prSet/>
      <dgm:spPr/>
      <dgm:t>
        <a:bodyPr/>
        <a:lstStyle/>
        <a:p>
          <a:endParaRPr lang="sk-SK"/>
        </a:p>
      </dgm:t>
    </dgm:pt>
    <dgm:pt modelId="{9927609E-DF09-4BE1-8EAC-D3E5D62E62D1}">
      <dgm:prSet/>
      <dgm:spPr/>
      <dgm:t>
        <a:bodyPr/>
        <a:lstStyle/>
        <a:p>
          <a:r>
            <a:rPr lang="sk-SK" dirty="0" smtClean="0"/>
            <a:t>zápis objektu</a:t>
          </a:r>
        </a:p>
      </dgm:t>
    </dgm:pt>
    <dgm:pt modelId="{52B766CB-FCC7-4E62-B4EF-4F7F03C0A9F3}" type="parTrans" cxnId="{333BCD2A-C3EA-4C0F-8B0C-BB8032000C7F}">
      <dgm:prSet/>
      <dgm:spPr/>
      <dgm:t>
        <a:bodyPr/>
        <a:lstStyle/>
        <a:p>
          <a:endParaRPr lang="sk-SK"/>
        </a:p>
      </dgm:t>
    </dgm:pt>
    <dgm:pt modelId="{15FEF58B-9E0C-49A3-B966-60278EC9E1E9}" type="sibTrans" cxnId="{333BCD2A-C3EA-4C0F-8B0C-BB8032000C7F}">
      <dgm:prSet/>
      <dgm:spPr/>
      <dgm:t>
        <a:bodyPr/>
        <a:lstStyle/>
        <a:p>
          <a:endParaRPr lang="sk-SK"/>
        </a:p>
      </dgm:t>
    </dgm:pt>
    <dgm:pt modelId="{0BE04A26-D4C4-44DF-A8B7-53A302D7508D}">
      <dgm:prSet/>
      <dgm:spPr/>
      <dgm:t>
        <a:bodyPr/>
        <a:lstStyle/>
        <a:p>
          <a:r>
            <a:rPr lang="sk-SK" dirty="0" err="1" smtClean="0"/>
            <a:t>Verb</a:t>
          </a:r>
          <a:endParaRPr lang="sk-SK" dirty="0" smtClean="0"/>
        </a:p>
      </dgm:t>
    </dgm:pt>
    <dgm:pt modelId="{F0DEAF5D-C658-45A0-908B-C1465349093C}" type="parTrans" cxnId="{3C555970-26ED-4FCC-8F59-F0442D3C0360}">
      <dgm:prSet/>
      <dgm:spPr/>
      <dgm:t>
        <a:bodyPr/>
        <a:lstStyle/>
        <a:p>
          <a:endParaRPr lang="sk-SK"/>
        </a:p>
      </dgm:t>
    </dgm:pt>
    <dgm:pt modelId="{616D67AE-8D31-4715-B9B4-EF0D827F7EDB}" type="sibTrans" cxnId="{3C555970-26ED-4FCC-8F59-F0442D3C0360}">
      <dgm:prSet/>
      <dgm:spPr/>
      <dgm:t>
        <a:bodyPr/>
        <a:lstStyle/>
        <a:p>
          <a:endParaRPr lang="sk-SK"/>
        </a:p>
      </dgm:t>
    </dgm:pt>
    <dgm:pt modelId="{8D38FF48-731B-4C8E-9C07-06D6B5388127}">
      <dgm:prSet/>
      <dgm:spPr/>
      <dgm:t>
        <a:bodyPr/>
        <a:lstStyle/>
        <a:p>
          <a:r>
            <a:rPr lang="sk-SK" dirty="0" smtClean="0"/>
            <a:t>operácia nad </a:t>
          </a:r>
          <a:r>
            <a:rPr lang="sk-SK" dirty="0" err="1" smtClean="0"/>
            <a:t>resources</a:t>
          </a:r>
          <a:endParaRPr lang="sk-SK" dirty="0"/>
        </a:p>
      </dgm:t>
    </dgm:pt>
    <dgm:pt modelId="{1948B90C-FDC3-45BC-A299-669FD0B3FF6B}" type="parTrans" cxnId="{CC981214-E3B6-4BD3-BDAD-CB915A835189}">
      <dgm:prSet/>
      <dgm:spPr/>
      <dgm:t>
        <a:bodyPr/>
        <a:lstStyle/>
        <a:p>
          <a:endParaRPr lang="sk-SK"/>
        </a:p>
      </dgm:t>
    </dgm:pt>
    <dgm:pt modelId="{0C7FFCE4-2B22-4666-A09A-B133C808BEE7}" type="sibTrans" cxnId="{CC981214-E3B6-4BD3-BDAD-CB915A835189}">
      <dgm:prSet/>
      <dgm:spPr/>
      <dgm:t>
        <a:bodyPr/>
        <a:lstStyle/>
        <a:p>
          <a:endParaRPr lang="sk-SK"/>
        </a:p>
      </dgm:t>
    </dgm:pt>
    <dgm:pt modelId="{11CD4C4C-5171-4C61-BD27-61AA25011F39}">
      <dgm:prSet/>
      <dgm:spPr/>
      <dgm:t>
        <a:bodyPr/>
        <a:lstStyle/>
        <a:p>
          <a:r>
            <a:rPr lang="sk-SK" dirty="0" smtClean="0"/>
            <a:t>JSON / XML / ....</a:t>
          </a:r>
        </a:p>
      </dgm:t>
    </dgm:pt>
    <dgm:pt modelId="{CFC2FDC4-9197-4DF6-9E7B-85FB4096B8CC}" type="parTrans" cxnId="{2336A170-4DEE-4FFD-A6C0-952C995C28AC}">
      <dgm:prSet/>
      <dgm:spPr/>
      <dgm:t>
        <a:bodyPr/>
        <a:lstStyle/>
        <a:p>
          <a:endParaRPr lang="sk-SK"/>
        </a:p>
      </dgm:t>
    </dgm:pt>
    <dgm:pt modelId="{1033C757-7AC4-47CC-948F-21846DCBB07C}" type="sibTrans" cxnId="{2336A170-4DEE-4FFD-A6C0-952C995C28AC}">
      <dgm:prSet/>
      <dgm:spPr/>
      <dgm:t>
        <a:bodyPr/>
        <a:lstStyle/>
        <a:p>
          <a:endParaRPr lang="sk-SK"/>
        </a:p>
      </dgm:t>
    </dgm:pt>
    <dgm:pt modelId="{18862A63-D135-4F1B-ADEF-EC11C7096A68}">
      <dgm:prSet/>
      <dgm:spPr/>
      <dgm:t>
        <a:bodyPr/>
        <a:lstStyle/>
        <a:p>
          <a:r>
            <a:rPr lang="sk-SK" dirty="0" smtClean="0"/>
            <a:t>GET / POST / PUT / DELETE</a:t>
          </a:r>
          <a:endParaRPr lang="sk-SK" dirty="0"/>
        </a:p>
      </dgm:t>
    </dgm:pt>
    <dgm:pt modelId="{4DED5DE5-717F-4AB2-9F05-9C2171E81DF6}" type="parTrans" cxnId="{F824571A-B45D-4E28-8C25-F5F3F3798EA7}">
      <dgm:prSet/>
      <dgm:spPr/>
      <dgm:t>
        <a:bodyPr/>
        <a:lstStyle/>
        <a:p>
          <a:endParaRPr lang="sk-SK"/>
        </a:p>
      </dgm:t>
    </dgm:pt>
    <dgm:pt modelId="{428F8624-F9AC-4A94-8775-D3A6C9DE019E}" type="sibTrans" cxnId="{F824571A-B45D-4E28-8C25-F5F3F3798EA7}">
      <dgm:prSet/>
      <dgm:spPr/>
      <dgm:t>
        <a:bodyPr/>
        <a:lstStyle/>
        <a:p>
          <a:endParaRPr lang="sk-SK"/>
        </a:p>
      </dgm:t>
    </dgm:pt>
    <dgm:pt modelId="{92CA814E-5B3E-4518-A4A2-F528A6CA8189}" type="pres">
      <dgm:prSet presAssocID="{044FAEA0-1D24-42AB-859B-43ABAB3EBC0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3324CE8B-B309-4131-BC8D-DE3AE301F5F4}" type="pres">
      <dgm:prSet presAssocID="{AB51F146-2E95-4B45-AFAA-D43DE06A998F}" presName="linNode" presStyleCnt="0"/>
      <dgm:spPr/>
    </dgm:pt>
    <dgm:pt modelId="{9F25CCCB-C75E-459F-8CD4-DB2CE11AC2D4}" type="pres">
      <dgm:prSet presAssocID="{AB51F146-2E95-4B45-AFAA-D43DE06A998F}" presName="parTx" presStyleLbl="revTx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AA105B9C-0E4F-42B9-9708-36497BE89219}" type="pres">
      <dgm:prSet presAssocID="{AB51F146-2E95-4B45-AFAA-D43DE06A998F}" presName="bracket" presStyleLbl="parChTrans1D1" presStyleIdx="0" presStyleCnt="3"/>
      <dgm:spPr/>
    </dgm:pt>
    <dgm:pt modelId="{1794E67B-9629-4790-A634-ACCA58D5C8B9}" type="pres">
      <dgm:prSet presAssocID="{AB51F146-2E95-4B45-AFAA-D43DE06A998F}" presName="spH" presStyleCnt="0"/>
      <dgm:spPr/>
    </dgm:pt>
    <dgm:pt modelId="{4B357581-FB3A-424D-AB89-0B94491E87FF}" type="pres">
      <dgm:prSet presAssocID="{AB51F146-2E95-4B45-AFAA-D43DE06A998F}" presName="des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1DCA10A7-1151-43C2-A918-3E729E6B8739}" type="pres">
      <dgm:prSet presAssocID="{2ABCFF59-9965-43CD-AF87-486FC1A3E9A5}" presName="spV" presStyleCnt="0"/>
      <dgm:spPr/>
    </dgm:pt>
    <dgm:pt modelId="{6BEA3B4C-7ACB-40A6-9D88-8427D452011D}" type="pres">
      <dgm:prSet presAssocID="{702A2859-EC84-4759-BF41-06334A01D878}" presName="linNode" presStyleCnt="0"/>
      <dgm:spPr/>
    </dgm:pt>
    <dgm:pt modelId="{58C03CDC-BCA1-44E0-B696-46361255994B}" type="pres">
      <dgm:prSet presAssocID="{702A2859-EC84-4759-BF41-06334A01D878}" presName="parTx" presStyleLbl="revTx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E56D17C0-9D33-4249-AFBA-0091B5F38358}" type="pres">
      <dgm:prSet presAssocID="{702A2859-EC84-4759-BF41-06334A01D878}" presName="bracket" presStyleLbl="parChTrans1D1" presStyleIdx="1" presStyleCnt="3"/>
      <dgm:spPr/>
    </dgm:pt>
    <dgm:pt modelId="{1A932D10-D5B5-4B84-963D-4F4478DCF5DA}" type="pres">
      <dgm:prSet presAssocID="{702A2859-EC84-4759-BF41-06334A01D878}" presName="spH" presStyleCnt="0"/>
      <dgm:spPr/>
    </dgm:pt>
    <dgm:pt modelId="{EE0B3512-09E4-46F3-A62B-93500F60D39A}" type="pres">
      <dgm:prSet presAssocID="{702A2859-EC84-4759-BF41-06334A01D878}" presName="des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80F69BCC-E291-4F58-B069-F3BD3713AED2}" type="pres">
      <dgm:prSet presAssocID="{B785D636-ACA6-4E55-9377-FE8FDFF1EC4C}" presName="spV" presStyleCnt="0"/>
      <dgm:spPr/>
    </dgm:pt>
    <dgm:pt modelId="{54FB2AE4-B4F4-4A0D-B8B3-8943CE5A0692}" type="pres">
      <dgm:prSet presAssocID="{0BE04A26-D4C4-44DF-A8B7-53A302D7508D}" presName="linNode" presStyleCnt="0"/>
      <dgm:spPr/>
    </dgm:pt>
    <dgm:pt modelId="{EAAB0E14-8B31-45A4-8CCD-E1DBC969B130}" type="pres">
      <dgm:prSet presAssocID="{0BE04A26-D4C4-44DF-A8B7-53A302D7508D}" presName="parTx" presStyleLbl="revTx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73C040AB-43FD-4126-89D8-75BA800A7096}" type="pres">
      <dgm:prSet presAssocID="{0BE04A26-D4C4-44DF-A8B7-53A302D7508D}" presName="bracket" presStyleLbl="parChTrans1D1" presStyleIdx="2" presStyleCnt="3"/>
      <dgm:spPr/>
    </dgm:pt>
    <dgm:pt modelId="{124AC0F0-8D71-4DF4-A58A-891D68724D28}" type="pres">
      <dgm:prSet presAssocID="{0BE04A26-D4C4-44DF-A8B7-53A302D7508D}" presName="spH" presStyleCnt="0"/>
      <dgm:spPr/>
    </dgm:pt>
    <dgm:pt modelId="{D430C43F-B8FC-4ABE-8702-F743D7E25E07}" type="pres">
      <dgm:prSet presAssocID="{0BE04A26-D4C4-44DF-A8B7-53A302D7508D}" presName="des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5214E605-F6BA-4318-A578-22777EE39F09}" type="presOf" srcId="{702A2859-EC84-4759-BF41-06334A01D878}" destId="{58C03CDC-BCA1-44E0-B696-46361255994B}" srcOrd="0" destOrd="0" presId="urn:diagrams.loki3.com/BracketList+Icon"/>
    <dgm:cxn modelId="{88216656-F944-40E7-B7F3-AC5D84A16F37}" srcId="{044FAEA0-1D24-42AB-859B-43ABAB3EBC09}" destId="{702A2859-EC84-4759-BF41-06334A01D878}" srcOrd="1" destOrd="0" parTransId="{2E161EDF-BB21-4C62-849C-FF449B5D30D4}" sibTransId="{B785D636-ACA6-4E55-9377-FE8FDFF1EC4C}"/>
    <dgm:cxn modelId="{229813E0-6183-4788-A693-F8F6F51096D4}" type="presOf" srcId="{BC66AE64-168A-47B6-95D1-6FB0D3537CB4}" destId="{4B357581-FB3A-424D-AB89-0B94491E87FF}" srcOrd="0" destOrd="0" presId="urn:diagrams.loki3.com/BracketList+Icon"/>
    <dgm:cxn modelId="{80B35287-D2DD-4DDE-8964-24735A1856A3}" type="presOf" srcId="{9927609E-DF09-4BE1-8EAC-D3E5D62E62D1}" destId="{EE0B3512-09E4-46F3-A62B-93500F60D39A}" srcOrd="0" destOrd="0" presId="urn:diagrams.loki3.com/BracketList+Icon"/>
    <dgm:cxn modelId="{3C555970-26ED-4FCC-8F59-F0442D3C0360}" srcId="{044FAEA0-1D24-42AB-859B-43ABAB3EBC09}" destId="{0BE04A26-D4C4-44DF-A8B7-53A302D7508D}" srcOrd="2" destOrd="0" parTransId="{F0DEAF5D-C658-45A0-908B-C1465349093C}" sibTransId="{616D67AE-8D31-4715-B9B4-EF0D827F7EDB}"/>
    <dgm:cxn modelId="{F335C7A5-00BA-4FBC-B582-962CE43E8B94}" type="presOf" srcId="{18862A63-D135-4F1B-ADEF-EC11C7096A68}" destId="{D430C43F-B8FC-4ABE-8702-F743D7E25E07}" srcOrd="0" destOrd="1" presId="urn:diagrams.loki3.com/BracketList+Icon"/>
    <dgm:cxn modelId="{5CCABA10-83FE-41F5-9558-6227607D8BBB}" type="presOf" srcId="{044FAEA0-1D24-42AB-859B-43ABAB3EBC09}" destId="{92CA814E-5B3E-4518-A4A2-F528A6CA8189}" srcOrd="0" destOrd="0" presId="urn:diagrams.loki3.com/BracketList+Icon"/>
    <dgm:cxn modelId="{39458D5D-B3F1-4DFB-BA99-70C0D78BBB9D}" type="presOf" srcId="{31EBC5F4-08CD-4616-805D-F77A0AC18319}" destId="{4B357581-FB3A-424D-AB89-0B94491E87FF}" srcOrd="0" destOrd="1" presId="urn:diagrams.loki3.com/BracketList+Icon"/>
    <dgm:cxn modelId="{333BCD2A-C3EA-4C0F-8B0C-BB8032000C7F}" srcId="{702A2859-EC84-4759-BF41-06334A01D878}" destId="{9927609E-DF09-4BE1-8EAC-D3E5D62E62D1}" srcOrd="0" destOrd="0" parTransId="{52B766CB-FCC7-4E62-B4EF-4F7F03C0A9F3}" sibTransId="{15FEF58B-9E0C-49A3-B966-60278EC9E1E9}"/>
    <dgm:cxn modelId="{972F9A0F-A585-4ED1-9379-AAEB33FEF89D}" srcId="{AB51F146-2E95-4B45-AFAA-D43DE06A998F}" destId="{31EBC5F4-08CD-4616-805D-F77A0AC18319}" srcOrd="1" destOrd="0" parTransId="{8028D376-06E6-4FB9-BFCC-AFB8451EA8D2}" sibTransId="{D139D867-0380-41A7-ADC2-69D7C13DD000}"/>
    <dgm:cxn modelId="{3590A26C-10D0-4B31-8816-3EAB4B7D404E}" type="presOf" srcId="{11CD4C4C-5171-4C61-BD27-61AA25011F39}" destId="{EE0B3512-09E4-46F3-A62B-93500F60D39A}" srcOrd="0" destOrd="1" presId="urn:diagrams.loki3.com/BracketList+Icon"/>
    <dgm:cxn modelId="{6A3BB159-B4D5-4DE1-A360-B416B575865C}" type="presOf" srcId="{AB51F146-2E95-4B45-AFAA-D43DE06A998F}" destId="{9F25CCCB-C75E-459F-8CD4-DB2CE11AC2D4}" srcOrd="0" destOrd="0" presId="urn:diagrams.loki3.com/BracketList+Icon"/>
    <dgm:cxn modelId="{2336A170-4DEE-4FFD-A6C0-952C995C28AC}" srcId="{702A2859-EC84-4759-BF41-06334A01D878}" destId="{11CD4C4C-5171-4C61-BD27-61AA25011F39}" srcOrd="1" destOrd="0" parTransId="{CFC2FDC4-9197-4DF6-9E7B-85FB4096B8CC}" sibTransId="{1033C757-7AC4-47CC-948F-21846DCBB07C}"/>
    <dgm:cxn modelId="{56323A48-3B90-421E-B185-8DEC85C33799}" type="presOf" srcId="{0BE04A26-D4C4-44DF-A8B7-53A302D7508D}" destId="{EAAB0E14-8B31-45A4-8CCD-E1DBC969B130}" srcOrd="0" destOrd="0" presId="urn:diagrams.loki3.com/BracketList+Icon"/>
    <dgm:cxn modelId="{F824571A-B45D-4E28-8C25-F5F3F3798EA7}" srcId="{0BE04A26-D4C4-44DF-A8B7-53A302D7508D}" destId="{18862A63-D135-4F1B-ADEF-EC11C7096A68}" srcOrd="1" destOrd="0" parTransId="{4DED5DE5-717F-4AB2-9F05-9C2171E81DF6}" sibTransId="{428F8624-F9AC-4A94-8775-D3A6C9DE019E}"/>
    <dgm:cxn modelId="{9FD26619-9FD1-4CCF-87DB-2CA31A0ABCE9}" srcId="{044FAEA0-1D24-42AB-859B-43ABAB3EBC09}" destId="{AB51F146-2E95-4B45-AFAA-D43DE06A998F}" srcOrd="0" destOrd="0" parTransId="{206944B3-6053-4CA7-99EE-7152944B1D0D}" sibTransId="{2ABCFF59-9965-43CD-AF87-486FC1A3E9A5}"/>
    <dgm:cxn modelId="{CC981214-E3B6-4BD3-BDAD-CB915A835189}" srcId="{0BE04A26-D4C4-44DF-A8B7-53A302D7508D}" destId="{8D38FF48-731B-4C8E-9C07-06D6B5388127}" srcOrd="0" destOrd="0" parTransId="{1948B90C-FDC3-45BC-A299-669FD0B3FF6B}" sibTransId="{0C7FFCE4-2B22-4666-A09A-B133C808BEE7}"/>
    <dgm:cxn modelId="{4C727CB7-5852-4DA0-A367-8C9D30DCD75B}" srcId="{AB51F146-2E95-4B45-AFAA-D43DE06A998F}" destId="{BC66AE64-168A-47B6-95D1-6FB0D3537CB4}" srcOrd="0" destOrd="0" parTransId="{079531DD-17B2-46E7-8FD0-0FE71C9507F8}" sibTransId="{0D9137F9-4809-49DA-ADF9-B32354082DD1}"/>
    <dgm:cxn modelId="{E63A20FB-9AB2-4802-A27C-DA798FC924C8}" type="presOf" srcId="{8D38FF48-731B-4C8E-9C07-06D6B5388127}" destId="{D430C43F-B8FC-4ABE-8702-F743D7E25E07}" srcOrd="0" destOrd="0" presId="urn:diagrams.loki3.com/BracketList+Icon"/>
    <dgm:cxn modelId="{D1A992B3-38E8-4980-B96F-7800F62B45AF}" type="presParOf" srcId="{92CA814E-5B3E-4518-A4A2-F528A6CA8189}" destId="{3324CE8B-B309-4131-BC8D-DE3AE301F5F4}" srcOrd="0" destOrd="0" presId="urn:diagrams.loki3.com/BracketList+Icon"/>
    <dgm:cxn modelId="{48BE0733-9DCE-410C-AF5A-DC133C35D1F3}" type="presParOf" srcId="{3324CE8B-B309-4131-BC8D-DE3AE301F5F4}" destId="{9F25CCCB-C75E-459F-8CD4-DB2CE11AC2D4}" srcOrd="0" destOrd="0" presId="urn:diagrams.loki3.com/BracketList+Icon"/>
    <dgm:cxn modelId="{28EC5588-88A4-4177-8A6E-C1F5F2DBD1BE}" type="presParOf" srcId="{3324CE8B-B309-4131-BC8D-DE3AE301F5F4}" destId="{AA105B9C-0E4F-42B9-9708-36497BE89219}" srcOrd="1" destOrd="0" presId="urn:diagrams.loki3.com/BracketList+Icon"/>
    <dgm:cxn modelId="{F2F93D28-8A66-485B-A127-41D428FF38A7}" type="presParOf" srcId="{3324CE8B-B309-4131-BC8D-DE3AE301F5F4}" destId="{1794E67B-9629-4790-A634-ACCA58D5C8B9}" srcOrd="2" destOrd="0" presId="urn:diagrams.loki3.com/BracketList+Icon"/>
    <dgm:cxn modelId="{2F3F1A92-0907-4852-973E-138AC62DDD80}" type="presParOf" srcId="{3324CE8B-B309-4131-BC8D-DE3AE301F5F4}" destId="{4B357581-FB3A-424D-AB89-0B94491E87FF}" srcOrd="3" destOrd="0" presId="urn:diagrams.loki3.com/BracketList+Icon"/>
    <dgm:cxn modelId="{4B5A956A-DE7E-4DB7-85B6-A429D7BA77A3}" type="presParOf" srcId="{92CA814E-5B3E-4518-A4A2-F528A6CA8189}" destId="{1DCA10A7-1151-43C2-A918-3E729E6B8739}" srcOrd="1" destOrd="0" presId="urn:diagrams.loki3.com/BracketList+Icon"/>
    <dgm:cxn modelId="{187877F0-09DB-401D-8DD0-26B5F04E0B26}" type="presParOf" srcId="{92CA814E-5B3E-4518-A4A2-F528A6CA8189}" destId="{6BEA3B4C-7ACB-40A6-9D88-8427D452011D}" srcOrd="2" destOrd="0" presId="urn:diagrams.loki3.com/BracketList+Icon"/>
    <dgm:cxn modelId="{29474178-31CA-4538-A0DB-6BD97A55AC6D}" type="presParOf" srcId="{6BEA3B4C-7ACB-40A6-9D88-8427D452011D}" destId="{58C03CDC-BCA1-44E0-B696-46361255994B}" srcOrd="0" destOrd="0" presId="urn:diagrams.loki3.com/BracketList+Icon"/>
    <dgm:cxn modelId="{D867D8C4-0E1E-4C9C-AE77-4426C3106052}" type="presParOf" srcId="{6BEA3B4C-7ACB-40A6-9D88-8427D452011D}" destId="{E56D17C0-9D33-4249-AFBA-0091B5F38358}" srcOrd="1" destOrd="0" presId="urn:diagrams.loki3.com/BracketList+Icon"/>
    <dgm:cxn modelId="{8CAA4125-30D0-4C0C-A690-C9F8A9377EBE}" type="presParOf" srcId="{6BEA3B4C-7ACB-40A6-9D88-8427D452011D}" destId="{1A932D10-D5B5-4B84-963D-4F4478DCF5DA}" srcOrd="2" destOrd="0" presId="urn:diagrams.loki3.com/BracketList+Icon"/>
    <dgm:cxn modelId="{1A3D6C9A-3324-4FA3-BA5D-525ECD196A87}" type="presParOf" srcId="{6BEA3B4C-7ACB-40A6-9D88-8427D452011D}" destId="{EE0B3512-09E4-46F3-A62B-93500F60D39A}" srcOrd="3" destOrd="0" presId="urn:diagrams.loki3.com/BracketList+Icon"/>
    <dgm:cxn modelId="{F149558F-B30E-4FFC-9640-F9158FD8D39B}" type="presParOf" srcId="{92CA814E-5B3E-4518-A4A2-F528A6CA8189}" destId="{80F69BCC-E291-4F58-B069-F3BD3713AED2}" srcOrd="3" destOrd="0" presId="urn:diagrams.loki3.com/BracketList+Icon"/>
    <dgm:cxn modelId="{D5D0DE56-CF22-4B84-96F1-51606A30E9BB}" type="presParOf" srcId="{92CA814E-5B3E-4518-A4A2-F528A6CA8189}" destId="{54FB2AE4-B4F4-4A0D-B8B3-8943CE5A0692}" srcOrd="4" destOrd="0" presId="urn:diagrams.loki3.com/BracketList+Icon"/>
    <dgm:cxn modelId="{6BBD9646-985E-450C-A8DE-DA528A065320}" type="presParOf" srcId="{54FB2AE4-B4F4-4A0D-B8B3-8943CE5A0692}" destId="{EAAB0E14-8B31-45A4-8CCD-E1DBC969B130}" srcOrd="0" destOrd="0" presId="urn:diagrams.loki3.com/BracketList+Icon"/>
    <dgm:cxn modelId="{1BD45C31-0E8C-4857-A471-41B86C3F00FE}" type="presParOf" srcId="{54FB2AE4-B4F4-4A0D-B8B3-8943CE5A0692}" destId="{73C040AB-43FD-4126-89D8-75BA800A7096}" srcOrd="1" destOrd="0" presId="urn:diagrams.loki3.com/BracketList+Icon"/>
    <dgm:cxn modelId="{36C2E659-D215-4463-83B9-AAE933C251CA}" type="presParOf" srcId="{54FB2AE4-B4F4-4A0D-B8B3-8943CE5A0692}" destId="{124AC0F0-8D71-4DF4-A58A-891D68724D28}" srcOrd="2" destOrd="0" presId="urn:diagrams.loki3.com/BracketList+Icon"/>
    <dgm:cxn modelId="{A531F49F-8127-4289-96ED-B4EC3452C5B2}" type="presParOf" srcId="{54FB2AE4-B4F4-4A0D-B8B3-8943CE5A0692}" destId="{D430C43F-B8FC-4ABE-8702-F743D7E25E07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05D81-6516-4A9D-B292-76B95CC72A68}">
      <dsp:nvSpPr>
        <dsp:cNvPr id="0" name=""/>
        <dsp:cNvSpPr/>
      </dsp:nvSpPr>
      <dsp:spPr>
        <a:xfrm>
          <a:off x="1090130" y="2033118"/>
          <a:ext cx="3471858" cy="3471858"/>
        </a:xfrm>
        <a:prstGeom prst="ellipse">
          <a:avLst/>
        </a:prstGeom>
        <a:solidFill>
          <a:schemeClr val="accent6">
            <a:shade val="80000"/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6500" kern="1200" dirty="0" smtClean="0"/>
            <a:t>služba</a:t>
          </a:r>
          <a:endParaRPr lang="sk-SK" sz="6500" kern="1200" dirty="0"/>
        </a:p>
      </dsp:txBody>
      <dsp:txXfrm>
        <a:off x="1598572" y="2541560"/>
        <a:ext cx="2454974" cy="2454974"/>
      </dsp:txXfrm>
    </dsp:sp>
    <dsp:sp modelId="{BEBBC8D1-D625-4C4C-99A1-E6117D34FE5D}">
      <dsp:nvSpPr>
        <dsp:cNvPr id="0" name=""/>
        <dsp:cNvSpPr/>
      </dsp:nvSpPr>
      <dsp:spPr>
        <a:xfrm>
          <a:off x="1958095" y="642314"/>
          <a:ext cx="1735929" cy="1735929"/>
        </a:xfrm>
        <a:prstGeom prst="ellipse">
          <a:avLst/>
        </a:prstGeom>
        <a:solidFill>
          <a:schemeClr val="accent6">
            <a:shade val="80000"/>
            <a:alpha val="50000"/>
            <a:hueOff val="5"/>
            <a:satOff val="6530"/>
            <a:lumOff val="2002"/>
            <a:alpha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400" kern="1200" dirty="0" smtClean="0"/>
            <a:t>Mobile</a:t>
          </a:r>
          <a:endParaRPr lang="sk-SK" sz="3400" kern="1200" dirty="0"/>
        </a:p>
      </dsp:txBody>
      <dsp:txXfrm>
        <a:off x="2212316" y="896535"/>
        <a:ext cx="1227487" cy="1227487"/>
      </dsp:txXfrm>
    </dsp:sp>
    <dsp:sp modelId="{6FB420EF-D082-4A17-8B77-F7329CC58511}">
      <dsp:nvSpPr>
        <dsp:cNvPr id="0" name=""/>
        <dsp:cNvSpPr/>
      </dsp:nvSpPr>
      <dsp:spPr>
        <a:xfrm>
          <a:off x="3914246" y="4030467"/>
          <a:ext cx="1735929" cy="1735929"/>
        </a:xfrm>
        <a:prstGeom prst="ellipse">
          <a:avLst/>
        </a:prstGeom>
        <a:solidFill>
          <a:schemeClr val="accent6">
            <a:shade val="80000"/>
            <a:alpha val="50000"/>
            <a:hueOff val="9"/>
            <a:satOff val="13060"/>
            <a:lumOff val="4005"/>
            <a:alphaOff val="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400" kern="1200" dirty="0" smtClean="0"/>
            <a:t>Web UI</a:t>
          </a:r>
          <a:endParaRPr lang="sk-SK" sz="3400" kern="1200" dirty="0"/>
        </a:p>
      </dsp:txBody>
      <dsp:txXfrm>
        <a:off x="4168467" y="4284688"/>
        <a:ext cx="1227487" cy="1227487"/>
      </dsp:txXfrm>
    </dsp:sp>
    <dsp:sp modelId="{29069EC3-F383-4DAA-A5BB-9A77BBCC0CBC}">
      <dsp:nvSpPr>
        <dsp:cNvPr id="0" name=""/>
        <dsp:cNvSpPr/>
      </dsp:nvSpPr>
      <dsp:spPr>
        <a:xfrm>
          <a:off x="1944" y="4030467"/>
          <a:ext cx="1735929" cy="1735929"/>
        </a:xfrm>
        <a:prstGeom prst="ellipse">
          <a:avLst/>
        </a:prstGeom>
        <a:solidFill>
          <a:schemeClr val="accent6">
            <a:shade val="80000"/>
            <a:alpha val="50000"/>
            <a:hueOff val="14"/>
            <a:satOff val="19590"/>
            <a:lumOff val="6007"/>
            <a:alphaOff val="3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3400" kern="1200" dirty="0" smtClean="0"/>
            <a:t>Iné služby</a:t>
          </a:r>
          <a:endParaRPr lang="sk-SK" sz="3400" kern="1200" dirty="0"/>
        </a:p>
      </dsp:txBody>
      <dsp:txXfrm>
        <a:off x="256165" y="4284688"/>
        <a:ext cx="1227487" cy="12274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25CCCB-C75E-459F-8CD4-DB2CE11AC2D4}">
      <dsp:nvSpPr>
        <dsp:cNvPr id="0" name=""/>
        <dsp:cNvSpPr/>
      </dsp:nvSpPr>
      <dsp:spPr>
        <a:xfrm>
          <a:off x="0" y="1425153"/>
          <a:ext cx="2286000" cy="53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68580" rIns="192024" bIns="68580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700" kern="1200" smtClean="0"/>
            <a:t>Resource</a:t>
          </a:r>
          <a:endParaRPr lang="sk-SK" sz="2700" kern="1200" dirty="0"/>
        </a:p>
      </dsp:txBody>
      <dsp:txXfrm>
        <a:off x="0" y="1425153"/>
        <a:ext cx="2286000" cy="534600"/>
      </dsp:txXfrm>
    </dsp:sp>
    <dsp:sp modelId="{AA105B9C-0E4F-42B9-9708-36497BE89219}">
      <dsp:nvSpPr>
        <dsp:cNvPr id="0" name=""/>
        <dsp:cNvSpPr/>
      </dsp:nvSpPr>
      <dsp:spPr>
        <a:xfrm>
          <a:off x="2285999" y="1207972"/>
          <a:ext cx="457200" cy="968962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357581-FB3A-424D-AB89-0B94491E87FF}">
      <dsp:nvSpPr>
        <dsp:cNvPr id="0" name=""/>
        <dsp:cNvSpPr/>
      </dsp:nvSpPr>
      <dsp:spPr>
        <a:xfrm>
          <a:off x="2926079" y="1207972"/>
          <a:ext cx="6217920" cy="968962"/>
        </a:xfrm>
        <a:prstGeom prst="rect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k-SK" sz="2700" kern="1200" dirty="0" smtClean="0"/>
            <a:t>koncept = objekt = element sveta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k-SK" sz="2700" kern="1200" smtClean="0"/>
            <a:t>má identifikátor</a:t>
          </a:r>
          <a:endParaRPr lang="sk-SK" sz="2700" kern="1200" dirty="0" smtClean="0"/>
        </a:p>
      </dsp:txBody>
      <dsp:txXfrm>
        <a:off x="2926079" y="1207972"/>
        <a:ext cx="6217920" cy="968962"/>
      </dsp:txXfrm>
    </dsp:sp>
    <dsp:sp modelId="{58C03CDC-BCA1-44E0-B696-46361255994B}">
      <dsp:nvSpPr>
        <dsp:cNvPr id="0" name=""/>
        <dsp:cNvSpPr/>
      </dsp:nvSpPr>
      <dsp:spPr>
        <a:xfrm>
          <a:off x="0" y="2491316"/>
          <a:ext cx="2286000" cy="53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68580" rIns="192024" bIns="68580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700" kern="1200" smtClean="0"/>
            <a:t>Representation</a:t>
          </a:r>
          <a:endParaRPr lang="sk-SK" sz="2700" kern="1200" dirty="0" smtClean="0"/>
        </a:p>
      </dsp:txBody>
      <dsp:txXfrm>
        <a:off x="0" y="2491316"/>
        <a:ext cx="2286000" cy="534600"/>
      </dsp:txXfrm>
    </dsp:sp>
    <dsp:sp modelId="{E56D17C0-9D33-4249-AFBA-0091B5F38358}">
      <dsp:nvSpPr>
        <dsp:cNvPr id="0" name=""/>
        <dsp:cNvSpPr/>
      </dsp:nvSpPr>
      <dsp:spPr>
        <a:xfrm>
          <a:off x="2285999" y="2274134"/>
          <a:ext cx="457200" cy="968962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B3512-09E4-46F3-A62B-93500F60D39A}">
      <dsp:nvSpPr>
        <dsp:cNvPr id="0" name=""/>
        <dsp:cNvSpPr/>
      </dsp:nvSpPr>
      <dsp:spPr>
        <a:xfrm>
          <a:off x="2926079" y="2274134"/>
          <a:ext cx="6217920" cy="968962"/>
        </a:xfrm>
        <a:prstGeom prst="rect">
          <a:avLst/>
        </a:prstGeom>
        <a:solidFill>
          <a:schemeClr val="accent6">
            <a:shade val="50000"/>
            <a:hueOff val="-307797"/>
            <a:satOff val="20520"/>
            <a:lumOff val="267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k-SK" sz="2700" kern="1200" dirty="0" smtClean="0"/>
            <a:t>zápis objektu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k-SK" sz="2700" kern="1200" dirty="0" smtClean="0"/>
            <a:t>JSON / XML / ....</a:t>
          </a:r>
        </a:p>
      </dsp:txBody>
      <dsp:txXfrm>
        <a:off x="2926079" y="2274134"/>
        <a:ext cx="6217920" cy="968962"/>
      </dsp:txXfrm>
    </dsp:sp>
    <dsp:sp modelId="{EAAB0E14-8B31-45A4-8CCD-E1DBC969B130}">
      <dsp:nvSpPr>
        <dsp:cNvPr id="0" name=""/>
        <dsp:cNvSpPr/>
      </dsp:nvSpPr>
      <dsp:spPr>
        <a:xfrm>
          <a:off x="0" y="3557478"/>
          <a:ext cx="2286000" cy="53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68580" rIns="192024" bIns="68580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700" kern="1200" dirty="0" err="1" smtClean="0"/>
            <a:t>Verb</a:t>
          </a:r>
          <a:endParaRPr lang="sk-SK" sz="2700" kern="1200" dirty="0" smtClean="0"/>
        </a:p>
      </dsp:txBody>
      <dsp:txXfrm>
        <a:off x="0" y="3557478"/>
        <a:ext cx="2286000" cy="534600"/>
      </dsp:txXfrm>
    </dsp:sp>
    <dsp:sp modelId="{73C040AB-43FD-4126-89D8-75BA800A7096}">
      <dsp:nvSpPr>
        <dsp:cNvPr id="0" name=""/>
        <dsp:cNvSpPr/>
      </dsp:nvSpPr>
      <dsp:spPr>
        <a:xfrm>
          <a:off x="2285999" y="3340297"/>
          <a:ext cx="457200" cy="968962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30C43F-B8FC-4ABE-8702-F743D7E25E07}">
      <dsp:nvSpPr>
        <dsp:cNvPr id="0" name=""/>
        <dsp:cNvSpPr/>
      </dsp:nvSpPr>
      <dsp:spPr>
        <a:xfrm>
          <a:off x="2926079" y="3340297"/>
          <a:ext cx="6217920" cy="968962"/>
        </a:xfrm>
        <a:prstGeom prst="rect">
          <a:avLst/>
        </a:prstGeom>
        <a:solidFill>
          <a:schemeClr val="accent6">
            <a:shade val="50000"/>
            <a:hueOff val="-307797"/>
            <a:satOff val="20520"/>
            <a:lumOff val="267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k-SK" sz="2700" kern="1200" dirty="0" smtClean="0"/>
            <a:t>operácia nad </a:t>
          </a:r>
          <a:r>
            <a:rPr lang="sk-SK" sz="2700" kern="1200" dirty="0" err="1" smtClean="0"/>
            <a:t>resources</a:t>
          </a:r>
          <a:endParaRPr lang="sk-SK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k-SK" sz="2700" kern="1200" dirty="0" smtClean="0"/>
            <a:t>GET / POST / PUT / DELETE</a:t>
          </a:r>
          <a:endParaRPr lang="sk-SK" sz="2700" kern="1200" dirty="0"/>
        </a:p>
      </dsp:txBody>
      <dsp:txXfrm>
        <a:off x="2926079" y="3340297"/>
        <a:ext cx="6217920" cy="968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+Icon">
  <dgm:title val="Zoznam so zvislou zátvorkou"/>
  <dgm:desc val="Slúži na znázornenie zoskupených blokov informácií. Vhodné na použitie s veľkým množstvom textu úrovne 2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sk-SK" dirty="0" smtClean="0"/>
              <a:t>Upravte štýly predlohy textu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30.11.2015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8624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30.11.2015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5407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30.11.2015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901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30.11.2015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0834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30.11.2015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1921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30.11.2015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9557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30.11.2015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767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30.11.2015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713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30.11.2015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870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30.11.2015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066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30.11.2015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841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okTextu 8"/>
          <p:cNvSpPr txBox="1"/>
          <p:nvPr/>
        </p:nvSpPr>
        <p:spPr>
          <a:xfrm rot="19734997">
            <a:off x="1655700" y="2714723"/>
            <a:ext cx="750826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3900" b="1" dirty="0" smtClean="0">
                <a:solidFill>
                  <a:srgbClr val="FEF2E8"/>
                </a:solidFill>
              </a:rPr>
              <a:t>REST</a:t>
            </a:r>
            <a:endParaRPr lang="sk-SK" sz="23900" b="1" dirty="0">
              <a:solidFill>
                <a:srgbClr val="FEF2E8"/>
              </a:solidFill>
            </a:endParaRPr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 smtClean="0"/>
              <a:t>Upravte štýly predlohy textu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 smtClean="0"/>
              <a:t>Upravte štýl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lvl="4"/>
            <a:r>
              <a:rPr lang="sk-SK" dirty="0" smtClean="0"/>
              <a:t>Piata úroveň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408A6-CBB4-4D3C-8C28-F46547878EE8}" type="datetimeFigureOut">
              <a:rPr lang="sk-SK" smtClean="0"/>
              <a:t>30.11.2015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Rovná spojnica 7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82550">
            <a:solidFill>
              <a:schemeClr val="accent6">
                <a:lumMod val="75000"/>
              </a:schemeClr>
            </a:solidFill>
            <a:prstDash val="sysDot"/>
          </a:ln>
          <a:effectLst>
            <a:outerShdw blurRad="50800" dist="38100" dir="2700000" algn="tl" rotWithShape="0">
              <a:schemeClr val="accent6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2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RESTované </a:t>
            </a:r>
            <a:r>
              <a:rPr lang="en-US" dirty="0" err="1" smtClean="0"/>
              <a:t>architekt</a:t>
            </a:r>
            <a:r>
              <a:rPr lang="sk-SK" dirty="0" smtClean="0"/>
              <a:t>úry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Róbert Novotný</a:t>
            </a:r>
          </a:p>
          <a:p>
            <a:r>
              <a:rPr lang="sk-SK" dirty="0" smtClean="0"/>
              <a:t>(UINF/KOPR, 30. november 2015)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0682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 praxi?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REST API možno jednoducho zverejniť</a:t>
            </a:r>
          </a:p>
          <a:p>
            <a:r>
              <a:rPr lang="sk-SK" dirty="0" smtClean="0"/>
              <a:t>nejedna služba má REST API</a:t>
            </a:r>
          </a:p>
          <a:p>
            <a:pPr lvl="1"/>
            <a:r>
              <a:rPr lang="sk-SK" dirty="0" smtClean="0"/>
              <a:t>Facebook, Twitter, Instagram</a:t>
            </a:r>
          </a:p>
          <a:p>
            <a:r>
              <a:rPr lang="sk-SK" dirty="0" smtClean="0"/>
              <a:t>štandardný spôsob</a:t>
            </a:r>
          </a:p>
          <a:p>
            <a:pPr lvl="1"/>
            <a:r>
              <a:rPr lang="sk-SK" dirty="0" smtClean="0"/>
              <a:t>mobilné platformy: Android, iOS</a:t>
            </a:r>
          </a:p>
          <a:p>
            <a:pPr lvl="1"/>
            <a:r>
              <a:rPr lang="sk-SK" dirty="0" smtClean="0"/>
              <a:t>web: jQuery, AngularJS, Ember.js</a:t>
            </a:r>
          </a:p>
          <a:p>
            <a:pPr lvl="1"/>
            <a:r>
              <a:rPr lang="sk-SK" dirty="0" smtClean="0"/>
              <a:t>knižnice: ElasticSearch, MongoDB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65914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k-SK" sz="4400" dirty="0" smtClean="0"/>
          </a:p>
          <a:p>
            <a:pPr marL="0" indent="0">
              <a:buNone/>
            </a:pPr>
            <a:endParaRPr lang="sk-SK" sz="4400" dirty="0" smtClean="0"/>
          </a:p>
          <a:p>
            <a:pPr marL="0" indent="0" algn="ctr">
              <a:buNone/>
            </a:pPr>
            <a:r>
              <a:rPr lang="sk-SK" sz="4400" dirty="0" smtClean="0"/>
              <a:t>DEMO</a:t>
            </a:r>
            <a:endParaRPr lang="sk-SK" sz="4400" dirty="0"/>
          </a:p>
        </p:txBody>
      </p:sp>
    </p:spTree>
    <p:extLst>
      <p:ext uri="{BB962C8B-B14F-4D97-AF65-F5344CB8AC3E}">
        <p14:creationId xmlns:p14="http://schemas.microsoft.com/office/powerpoint/2010/main" val="178354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323528" y="188641"/>
            <a:ext cx="4038600" cy="316835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Ako</a:t>
            </a:r>
            <a:r>
              <a:rPr lang="en-US" sz="4000" dirty="0" smtClean="0"/>
              <a:t> </a:t>
            </a:r>
            <a:r>
              <a:rPr lang="en-US" sz="4000" dirty="0" err="1" smtClean="0"/>
              <a:t>komunikova</a:t>
            </a:r>
            <a:r>
              <a:rPr lang="sk-SK" sz="4000" dirty="0" smtClean="0"/>
              <a:t>ť medzi modulmi systému?</a:t>
            </a:r>
            <a:endParaRPr lang="sk-SK" sz="4000" dirty="0"/>
          </a:p>
        </p:txBody>
      </p:sp>
      <p:graphicFrame>
        <p:nvGraphicFramePr>
          <p:cNvPr id="6" name="Zástupný symbol obsahu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27719551"/>
              </p:ext>
            </p:extLst>
          </p:nvPr>
        </p:nvGraphicFramePr>
        <p:xfrm>
          <a:off x="2915816" y="152637"/>
          <a:ext cx="5652120" cy="640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697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Cesta k </a:t>
            </a:r>
            <a:r>
              <a:rPr lang="sk-SK" dirty="0" err="1" smtClean="0"/>
              <a:t>minimalizmu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5400" dirty="0" smtClean="0"/>
              <a:t>HTTP</a:t>
            </a:r>
          </a:p>
          <a:p>
            <a:pPr marL="0" indent="0" algn="ctr">
              <a:buNone/>
            </a:pPr>
            <a:r>
              <a:rPr lang="sk-SK" sz="5400" dirty="0"/>
              <a:t>+</a:t>
            </a:r>
            <a:endParaRPr lang="sk-SK" sz="5400" dirty="0" smtClean="0"/>
          </a:p>
          <a:p>
            <a:pPr marL="0" indent="0" algn="ctr">
              <a:buNone/>
            </a:pPr>
            <a:r>
              <a:rPr lang="sk-SK" sz="5400" dirty="0" smtClean="0"/>
              <a:t>jednoduché správy</a:t>
            </a:r>
            <a:endParaRPr lang="sk-SK" sz="5400" dirty="0"/>
          </a:p>
        </p:txBody>
      </p:sp>
    </p:spTree>
    <p:extLst>
      <p:ext uri="{BB962C8B-B14F-4D97-AF65-F5344CB8AC3E}">
        <p14:creationId xmlns:p14="http://schemas.microsoft.com/office/powerpoint/2010/main" val="189251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REST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HTTP je </a:t>
            </a:r>
            <a:r>
              <a:rPr lang="sk-SK" strike="sngStrike" dirty="0" smtClean="0"/>
              <a:t>dobrý </a:t>
            </a:r>
            <a:r>
              <a:rPr lang="sk-SK" dirty="0" smtClean="0"/>
              <a:t>zaužívaný protokol</a:t>
            </a:r>
          </a:p>
          <a:p>
            <a:r>
              <a:rPr lang="sk-SK" dirty="0" smtClean="0"/>
              <a:t>vytrieskajme z neho maximum</a:t>
            </a:r>
          </a:p>
          <a:p>
            <a:r>
              <a:rPr lang="sk-SK" dirty="0" smtClean="0"/>
              <a:t>REST = filozofia pre distribuované systémy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486624" y="4005064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b="1" dirty="0" err="1" smtClean="0">
                <a:solidFill>
                  <a:schemeClr val="accent6">
                    <a:lumMod val="75000"/>
                  </a:schemeClr>
                </a:solidFill>
              </a:rPr>
              <a:t>Representational</a:t>
            </a:r>
            <a:r>
              <a:rPr lang="sk-SK" sz="4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sk-SK" sz="4000" b="1" dirty="0">
                <a:solidFill>
                  <a:schemeClr val="accent6">
                    <a:lumMod val="75000"/>
                  </a:schemeClr>
                </a:solidFill>
              </a:rPr>
              <a:t>State Transfer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3995936" y="5373216"/>
            <a:ext cx="4824536" cy="12961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sk-SK" sz="3200" dirty="0" err="1" smtClean="0">
                <a:solidFill>
                  <a:schemeClr val="accent6">
                    <a:lumMod val="75000"/>
                  </a:schemeClr>
                </a:solidFill>
              </a:rPr>
              <a:t>Roy</a:t>
            </a:r>
            <a:r>
              <a:rPr lang="sk-SK" sz="3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sk-SK" sz="3200" dirty="0" err="1" smtClean="0">
                <a:solidFill>
                  <a:schemeClr val="accent6">
                    <a:lumMod val="75000"/>
                  </a:schemeClr>
                </a:solidFill>
              </a:rPr>
              <a:t>Fielding</a:t>
            </a:r>
            <a:r>
              <a:rPr lang="sk-SK" sz="3200" dirty="0" smtClean="0">
                <a:solidFill>
                  <a:schemeClr val="accent6">
                    <a:lumMod val="75000"/>
                  </a:schemeClr>
                </a:solidFill>
              </a:rPr>
              <a:t>, 2000, </a:t>
            </a:r>
            <a:r>
              <a:rPr lang="sk-SK" sz="3200" dirty="0" err="1" smtClean="0">
                <a:solidFill>
                  <a:schemeClr val="accent6">
                    <a:lumMod val="75000"/>
                  </a:schemeClr>
                </a:solidFill>
              </a:rPr>
              <a:t>PhD</a:t>
            </a:r>
            <a:endParaRPr lang="sk-SK" sz="3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67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Zásady pre REST</a:t>
            </a:r>
            <a:endParaRPr lang="sk-SK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22089"/>
              </p:ext>
            </p:extLst>
          </p:nvPr>
        </p:nvGraphicFramePr>
        <p:xfrm>
          <a:off x="0" y="1340768"/>
          <a:ext cx="9144000" cy="5517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127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Ďalšie črty </a:t>
            </a:r>
            <a:r>
              <a:rPr lang="sk-SK" dirty="0" err="1" smtClean="0"/>
              <a:t>RESTu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10000"/>
          </a:bodyPr>
          <a:lstStyle/>
          <a:p>
            <a:r>
              <a:rPr lang="sk-SK" dirty="0" err="1" smtClean="0"/>
              <a:t>resource</a:t>
            </a:r>
            <a:r>
              <a:rPr lang="sk-SK" dirty="0" smtClean="0"/>
              <a:t> je identifikované cez URI</a:t>
            </a:r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err="1" smtClean="0"/>
              <a:t>verbs</a:t>
            </a:r>
            <a:r>
              <a:rPr lang="sk-SK" dirty="0" smtClean="0"/>
              <a:t> sa mapujú na príkazy HTTP </a:t>
            </a:r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v telách lietajú reprezentácie</a:t>
            </a:r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dodržiava sa </a:t>
            </a:r>
            <a:r>
              <a:rPr lang="sk-SK" dirty="0" err="1" smtClean="0"/>
              <a:t>bezstavovosť</a:t>
            </a:r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876752" y="2276872"/>
            <a:ext cx="4762329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sk-SK" sz="2800" dirty="0"/>
              <a:t>http</a:t>
            </a:r>
            <a:r>
              <a:rPr lang="sk-SK" sz="2800" dirty="0" smtClean="0"/>
              <a:t>://cokolada.upjs.sk/cokolada/1</a:t>
            </a:r>
            <a:endParaRPr lang="sk-SK" sz="2800" dirty="0"/>
          </a:p>
        </p:txBody>
      </p:sp>
      <p:sp>
        <p:nvSpPr>
          <p:cNvPr id="5" name="Obdĺžnik 4"/>
          <p:cNvSpPr/>
          <p:nvPr/>
        </p:nvSpPr>
        <p:spPr>
          <a:xfrm>
            <a:off x="876752" y="3789040"/>
            <a:ext cx="4586512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sk-SK" sz="2800" dirty="0" smtClean="0"/>
              <a:t>GET / POST / PUT / DELETE</a:t>
            </a:r>
            <a:endParaRPr lang="sk-SK" sz="2800" dirty="0"/>
          </a:p>
        </p:txBody>
      </p:sp>
      <p:sp>
        <p:nvSpPr>
          <p:cNvPr id="7" name="Obdĺžnik 6"/>
          <p:cNvSpPr/>
          <p:nvPr/>
        </p:nvSpPr>
        <p:spPr>
          <a:xfrm>
            <a:off x="876752" y="5306516"/>
            <a:ext cx="717549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sk-SK" sz="2800" dirty="0" smtClean="0"/>
              <a:t>{"</a:t>
            </a:r>
            <a:r>
              <a:rPr lang="sk-SK" sz="2800" dirty="0" err="1" smtClean="0"/>
              <a:t>title</a:t>
            </a:r>
            <a:r>
              <a:rPr lang="sk-SK" sz="2800" dirty="0" smtClean="0"/>
              <a:t>" : "</a:t>
            </a:r>
            <a:r>
              <a:rPr lang="sk-SK" sz="2800" dirty="0" err="1" smtClean="0"/>
              <a:t>Lindt</a:t>
            </a:r>
            <a:r>
              <a:rPr lang="sk-SK" sz="2800" dirty="0" smtClean="0"/>
              <a:t> Excellence 70%", "</a:t>
            </a:r>
            <a:r>
              <a:rPr lang="sk-SK" sz="2800" dirty="0" err="1" smtClean="0"/>
              <a:t>percentage</a:t>
            </a:r>
            <a:r>
              <a:rPr lang="sk-SK" sz="2800" dirty="0" smtClean="0"/>
              <a:t>": 70 }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01849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Implementácia </a:t>
            </a:r>
            <a:r>
              <a:rPr lang="sk-SK" dirty="0" err="1" smtClean="0"/>
              <a:t>RESTu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6">
                    <a:lumMod val="75000"/>
                  </a:schemeClr>
                </a:solidFill>
              </a:rPr>
              <a:t>netreba šialené</a:t>
            </a:r>
            <a:r>
              <a:rPr lang="sk-SK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sk-SK" dirty="0" err="1" smtClean="0"/>
              <a:t>frameworky</a:t>
            </a:r>
            <a:endParaRPr lang="sk-SK" dirty="0" smtClean="0"/>
          </a:p>
          <a:p>
            <a:r>
              <a:rPr lang="sk-SK" dirty="0" smtClean="0"/>
              <a:t>stačí vhodne postaviť </a:t>
            </a:r>
            <a:r>
              <a:rPr lang="sk-SK" dirty="0" smtClean="0">
                <a:solidFill>
                  <a:schemeClr val="accent6">
                    <a:lumMod val="75000"/>
                  </a:schemeClr>
                </a:solidFill>
              </a:rPr>
              <a:t>URL mapovanie</a:t>
            </a:r>
          </a:p>
          <a:p>
            <a:r>
              <a:rPr lang="sk-SK" dirty="0" smtClean="0">
                <a:solidFill>
                  <a:schemeClr val="accent6">
                    <a:lumMod val="75000"/>
                  </a:schemeClr>
                </a:solidFill>
              </a:rPr>
              <a:t>produkovať</a:t>
            </a:r>
            <a:r>
              <a:rPr lang="sk-SK" dirty="0" smtClean="0"/>
              <a:t> (GET) výstup</a:t>
            </a:r>
          </a:p>
          <a:p>
            <a:r>
              <a:rPr lang="sk-SK" dirty="0" smtClean="0">
                <a:solidFill>
                  <a:schemeClr val="accent6">
                    <a:lumMod val="75000"/>
                  </a:schemeClr>
                </a:solidFill>
              </a:rPr>
              <a:t>konzumovať</a:t>
            </a:r>
            <a:r>
              <a:rPr lang="sk-SK" dirty="0" smtClean="0"/>
              <a:t> (POST/PUT) vstupy</a:t>
            </a:r>
          </a:p>
          <a:p>
            <a:r>
              <a:rPr lang="sk-SK" dirty="0" smtClean="0"/>
              <a:t>vhodne nastaviť reprezentáciu</a:t>
            </a:r>
          </a:p>
          <a:p>
            <a:pPr lvl="1"/>
            <a:r>
              <a:rPr lang="sk-SK" dirty="0" smtClean="0"/>
              <a:t>XML?</a:t>
            </a:r>
          </a:p>
          <a:p>
            <a:pPr lvl="1"/>
            <a:r>
              <a:rPr lang="sk-SK" dirty="0" smtClean="0">
                <a:solidFill>
                  <a:schemeClr val="accent6">
                    <a:lumMod val="75000"/>
                  </a:schemeClr>
                </a:solidFill>
              </a:rPr>
              <a:t>JSON</a:t>
            </a:r>
            <a:r>
              <a:rPr lang="sk-SK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389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Implementácia </a:t>
            </a:r>
            <a:r>
              <a:rPr lang="sk-SK" dirty="0" err="1" smtClean="0"/>
              <a:t>RESTu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accent6">
                    <a:lumMod val="75000"/>
                  </a:schemeClr>
                </a:solidFill>
              </a:rPr>
              <a:t>sémantika</a:t>
            </a:r>
            <a:r>
              <a:rPr lang="sk-SK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sk-SK" dirty="0" smtClean="0"/>
              <a:t>operácií (+/-)</a:t>
            </a:r>
          </a:p>
          <a:p>
            <a:pPr lvl="1"/>
            <a:r>
              <a:rPr lang="sk-SK" b="1" dirty="0" err="1" smtClean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sk-SK" dirty="0" err="1" smtClean="0"/>
              <a:t>reate</a:t>
            </a:r>
            <a:r>
              <a:rPr lang="sk-SK" dirty="0" smtClean="0"/>
              <a:t> =&gt; POST, </a:t>
            </a:r>
            <a:r>
              <a:rPr lang="sk-SK" b="1" dirty="0" err="1" smtClean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sk-SK" dirty="0" err="1" smtClean="0"/>
              <a:t>ead</a:t>
            </a:r>
            <a:r>
              <a:rPr lang="sk-SK" dirty="0" smtClean="0"/>
              <a:t> =&gt; GET</a:t>
            </a:r>
          </a:p>
          <a:p>
            <a:pPr lvl="1"/>
            <a:r>
              <a:rPr lang="sk-SK" b="1" dirty="0" err="1" smtClean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sk-SK" dirty="0" err="1" smtClean="0"/>
              <a:t>pdate</a:t>
            </a:r>
            <a:r>
              <a:rPr lang="sk-SK" dirty="0" smtClean="0"/>
              <a:t> =&gt;PUT, </a:t>
            </a:r>
            <a:r>
              <a:rPr lang="sk-SK" b="1" dirty="0" err="1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sk-SK" dirty="0" err="1" smtClean="0"/>
              <a:t>elete</a:t>
            </a:r>
            <a:r>
              <a:rPr lang="sk-SK" dirty="0" smtClean="0"/>
              <a:t> =&gt; DELETE</a:t>
            </a:r>
          </a:p>
          <a:p>
            <a:r>
              <a:rPr lang="sk-SK" b="1" dirty="0" smtClean="0">
                <a:solidFill>
                  <a:schemeClr val="accent6">
                    <a:lumMod val="75000"/>
                  </a:schemeClr>
                </a:solidFill>
              </a:rPr>
              <a:t>chyby</a:t>
            </a:r>
            <a:r>
              <a:rPr lang="sk-SK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sk-SK" dirty="0" smtClean="0"/>
              <a:t>cez HTTP kódy</a:t>
            </a:r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filtrovania, sorty... cez </a:t>
            </a:r>
            <a:r>
              <a:rPr lang="sk-SK" b="1" dirty="0" err="1" smtClean="0">
                <a:solidFill>
                  <a:schemeClr val="accent6">
                    <a:lumMod val="75000"/>
                  </a:schemeClr>
                </a:solidFill>
              </a:rPr>
              <a:t>request</a:t>
            </a:r>
            <a:r>
              <a:rPr lang="sk-SK" b="1" dirty="0" smtClean="0">
                <a:solidFill>
                  <a:schemeClr val="accent6">
                    <a:lumMod val="75000"/>
                  </a:schemeClr>
                </a:solidFill>
              </a:rPr>
              <a:t> parametre</a:t>
            </a:r>
          </a:p>
          <a:p>
            <a:endParaRPr lang="sk-SK" dirty="0"/>
          </a:p>
        </p:txBody>
      </p:sp>
      <p:sp>
        <p:nvSpPr>
          <p:cNvPr id="8" name="Obdĺžnik 7"/>
          <p:cNvSpPr/>
          <p:nvPr/>
        </p:nvSpPr>
        <p:spPr>
          <a:xfrm>
            <a:off x="899592" y="5827807"/>
            <a:ext cx="7693484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2800" dirty="0" smtClean="0"/>
              <a:t>http://cokolada.upjs.sk/cokolady?minPercento=15</a:t>
            </a:r>
            <a:endParaRPr lang="sk-SK" sz="2800" dirty="0"/>
          </a:p>
        </p:txBody>
      </p:sp>
      <p:sp>
        <p:nvSpPr>
          <p:cNvPr id="9" name="Obdĺžnik 8"/>
          <p:cNvSpPr/>
          <p:nvPr/>
        </p:nvSpPr>
        <p:spPr>
          <a:xfrm>
            <a:off x="899592" y="4005064"/>
            <a:ext cx="7693484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/>
            <a:r>
              <a:rPr lang="sk-SK" sz="2800" dirty="0" smtClean="0"/>
              <a:t>200 = OK, 404 = </a:t>
            </a:r>
            <a:r>
              <a:rPr lang="sk-SK" sz="2800" dirty="0" err="1" smtClean="0"/>
              <a:t>Not</a:t>
            </a:r>
            <a:r>
              <a:rPr lang="sk-SK" sz="2800" dirty="0" smtClean="0"/>
              <a:t> </a:t>
            </a:r>
            <a:r>
              <a:rPr lang="sk-SK" sz="2800" dirty="0" err="1" smtClean="0"/>
              <a:t>Found</a:t>
            </a:r>
            <a:r>
              <a:rPr lang="sk-SK" sz="2800" dirty="0" smtClean="0"/>
              <a:t>, 201 = </a:t>
            </a:r>
            <a:r>
              <a:rPr lang="sk-SK" sz="2800" dirty="0" err="1" smtClean="0"/>
              <a:t>Created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42756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JSON ako vhodný formát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633267"/>
          </a:xfrm>
        </p:spPr>
        <p:txBody>
          <a:bodyPr/>
          <a:lstStyle/>
          <a:p>
            <a:r>
              <a:rPr lang="sk-SK" dirty="0" smtClean="0"/>
              <a:t>legálny JavaScriptový kód</a:t>
            </a:r>
          </a:p>
          <a:p>
            <a:r>
              <a:rPr lang="sk-SK" dirty="0" smtClean="0"/>
              <a:t>výhoda hlavne v browseroch</a:t>
            </a:r>
            <a:endParaRPr lang="sk-SK" dirty="0"/>
          </a:p>
          <a:p>
            <a:r>
              <a:rPr lang="sk-SK" dirty="0" smtClean="0"/>
              <a:t>milión implementácií parsera/writera</a:t>
            </a:r>
          </a:p>
          <a:p>
            <a:endParaRPr lang="sk-SK" dirty="0" smtClean="0"/>
          </a:p>
        </p:txBody>
      </p:sp>
      <p:sp>
        <p:nvSpPr>
          <p:cNvPr id="4" name="Obdĺžnik 3"/>
          <p:cNvSpPr/>
          <p:nvPr/>
        </p:nvSpPr>
        <p:spPr>
          <a:xfrm>
            <a:off x="467544" y="1628800"/>
            <a:ext cx="8208912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2800" dirty="0" smtClean="0"/>
              <a:t>{"</a:t>
            </a:r>
            <a:r>
              <a:rPr lang="sk-SK" sz="2800" dirty="0" err="1" smtClean="0"/>
              <a:t>title</a:t>
            </a:r>
            <a:r>
              <a:rPr lang="sk-SK" sz="2800" dirty="0" smtClean="0"/>
              <a:t>" : "</a:t>
            </a:r>
            <a:r>
              <a:rPr lang="sk-SK" sz="2800" dirty="0" err="1" smtClean="0"/>
              <a:t>Lindt</a:t>
            </a:r>
            <a:r>
              <a:rPr lang="sk-SK" sz="2800" dirty="0" smtClean="0"/>
              <a:t> Excellence 70%", "</a:t>
            </a:r>
            <a:r>
              <a:rPr lang="sk-SK" sz="2800" dirty="0" err="1" smtClean="0"/>
              <a:t>percentage</a:t>
            </a:r>
            <a:r>
              <a:rPr lang="sk-SK" sz="2800" dirty="0" smtClean="0"/>
              <a:t>": 70 }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08361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ven">
      <a:majorFont>
        <a:latin typeface="GFS Neohellenic Rg"/>
        <a:ea typeface=""/>
        <a:cs typeface=""/>
      </a:majorFont>
      <a:minorFont>
        <a:latin typeface="GFS Neohellenic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273</Words>
  <Application>Microsoft Office PowerPoint</Application>
  <PresentationFormat>On-screen Show (4:3)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GFS Neohellenic Rg</vt:lpstr>
      <vt:lpstr>Motív Office</vt:lpstr>
      <vt:lpstr>RESTované architektúry</vt:lpstr>
      <vt:lpstr>PowerPoint Presentation</vt:lpstr>
      <vt:lpstr>Cesta k minimalizmu</vt:lpstr>
      <vt:lpstr>REST</vt:lpstr>
      <vt:lpstr>Zásady pre REST</vt:lpstr>
      <vt:lpstr>Ďalšie črty RESTu</vt:lpstr>
      <vt:lpstr>Implementácia RESTu</vt:lpstr>
      <vt:lpstr>Implementácia RESTu</vt:lpstr>
      <vt:lpstr>JSON ako vhodný formát</vt:lpstr>
      <vt:lpstr>V praxi?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RESTované distribuované systémy</dc:title>
  <dc:creator>rn</dc:creator>
  <cp:lastModifiedBy>rn</cp:lastModifiedBy>
  <cp:revision>10</cp:revision>
  <dcterms:created xsi:type="dcterms:W3CDTF">2012-11-18T12:40:00Z</dcterms:created>
  <dcterms:modified xsi:type="dcterms:W3CDTF">2015-11-30T16:04:16Z</dcterms:modified>
</cp:coreProperties>
</file>