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389" r:id="rId4"/>
    <p:sldId id="288" r:id="rId5"/>
    <p:sldId id="289" r:id="rId6"/>
    <p:sldId id="293" r:id="rId7"/>
    <p:sldId id="294" r:id="rId8"/>
    <p:sldId id="295" r:id="rId9"/>
    <p:sldId id="296" r:id="rId10"/>
    <p:sldId id="297" r:id="rId11"/>
    <p:sldId id="298" r:id="rId12"/>
    <p:sldId id="390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JAX-WS 2.0" id="{32053417-9F36-4C40-A25D-ACF667D3CB94}">
          <p14:sldIdLst>
            <p14:sldId id="287"/>
            <p14:sldId id="389"/>
            <p14:sldId id="288"/>
            <p14:sldId id="289"/>
            <p14:sldId id="293"/>
            <p14:sldId id="294"/>
            <p14:sldId id="295"/>
            <p14:sldId id="296"/>
            <p14:sldId id="297"/>
            <p14:sldId id="298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81778" autoAdjust="0"/>
  </p:normalViewPr>
  <p:slideViewPr>
    <p:cSldViewPr>
      <p:cViewPr varScale="1">
        <p:scale>
          <a:sx n="92" d="100"/>
          <a:sy n="92" d="100"/>
        </p:scale>
        <p:origin x="23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21.9.20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2144202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>
                <a:solidFill>
                  <a:srgbClr val="FEF2E8"/>
                </a:solidFill>
              </a:rPr>
              <a:t>SOAP</a:t>
            </a: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21.9.20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SOAP: Generovanie </a:t>
            </a:r>
            <a:r>
              <a:rPr lang="sk-SK" dirty="0" err="1"/>
              <a:t>klientského</a:t>
            </a:r>
            <a:r>
              <a:rPr lang="sk-SK" dirty="0"/>
              <a:t> kódu pomocou </a:t>
            </a:r>
            <a:r>
              <a:rPr lang="sk-SK" dirty="0" err="1"/>
              <a:t>SoapUI</a:t>
            </a:r>
            <a:r>
              <a:rPr lang="sk-SK" dirty="0"/>
              <a:t> a JAX-WS 2.0 v Jave 6, 7 a 8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/>
              <a:t>(UINF/KOPR)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244920" cy="588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4"/>
          <p:cNvSpPr txBox="1"/>
          <p:nvPr/>
        </p:nvSpPr>
        <p:spPr>
          <a:xfrm>
            <a:off x="322412" y="5733256"/>
            <a:ext cx="5185692" cy="815752"/>
          </a:xfrm>
          <a:prstGeom prst="wedgeRoundRectCallout">
            <a:avLst>
              <a:gd name="adj1" fmla="val 70029"/>
              <a:gd name="adj2" fmla="val -212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Generovať!</a:t>
            </a:r>
          </a:p>
        </p:txBody>
      </p:sp>
    </p:spTree>
    <p:extLst>
      <p:ext uri="{BB962C8B-B14F-4D97-AF65-F5344CB8AC3E}">
        <p14:creationId xmlns:p14="http://schemas.microsoft.com/office/powerpoint/2010/main" val="391777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14413"/>
            <a:ext cx="66484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2412" y="5229200"/>
            <a:ext cx="6264696" cy="1319808"/>
          </a:xfrm>
          <a:prstGeom prst="wedgeRoundRectCallout">
            <a:avLst>
              <a:gd name="adj1" fmla="val -1374"/>
              <a:gd name="adj2" fmla="val -4364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vygenerujú sa </a:t>
            </a:r>
            <a:r>
              <a:rPr lang="sk-SK" sz="3600" dirty="0" err="1"/>
              <a:t>binárky</a:t>
            </a:r>
            <a:r>
              <a:rPr lang="sk-SK" sz="3600" dirty="0"/>
              <a:t> i </a:t>
            </a:r>
            <a:r>
              <a:rPr lang="sk-SK" sz="3600" dirty="0" err="1"/>
              <a:t>zdrojáky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5865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C659-7520-C040-A1CF-C700CB2A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Tipy a triky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45C7-06D3-114E-82DB-7BC3E7A4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generujte rovno do adresára </a:t>
            </a:r>
            <a:r>
              <a:rPr lang="en-SK" b="1" dirty="0"/>
              <a:t>src/main/java</a:t>
            </a:r>
            <a:r>
              <a:rPr lang="en-SK" dirty="0"/>
              <a:t> v projekte</a:t>
            </a:r>
          </a:p>
          <a:p>
            <a:pPr lvl="1"/>
            <a:r>
              <a:rPr lang="en-SK" dirty="0"/>
              <a:t>v jednoduchých projektoch uľahčíte kompiláciu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1032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klienta pre službu </a:t>
            </a:r>
            <a:br>
              <a:rPr lang="sk-SK" sz="4800" dirty="0"/>
            </a:br>
            <a:r>
              <a:rPr lang="sk-SK" sz="4800" dirty="0"/>
              <a:t>v JAX-WS 2.0 pomocou </a:t>
            </a:r>
            <a:r>
              <a:rPr lang="sk-SK" sz="4800" dirty="0" err="1"/>
              <a:t>SoapUI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2086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8E15-5B78-7041-9E25-13041275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Generovanie klienta služby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8804-6A2B-D94B-BE7B-EDC3D385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Java 6, 7 a 8 obsahuje nástroj </a:t>
            </a:r>
            <a:r>
              <a:rPr lang="en-SK" b="1" dirty="0">
                <a:solidFill>
                  <a:schemeClr val="accent6"/>
                </a:solidFill>
              </a:rPr>
              <a:t>wsimport</a:t>
            </a:r>
            <a:endParaRPr lang="en-SK" dirty="0">
              <a:solidFill>
                <a:schemeClr val="accent6"/>
              </a:solidFill>
            </a:endParaRPr>
          </a:p>
          <a:p>
            <a:r>
              <a:rPr lang="en-SK" dirty="0"/>
              <a:t>Vygeneruje zdrojové kódy klienta na základe WSDL</a:t>
            </a:r>
          </a:p>
        </p:txBody>
      </p:sp>
      <p:sp>
        <p:nvSpPr>
          <p:cNvPr id="7" name="BlokTextu 4">
            <a:extLst>
              <a:ext uri="{FF2B5EF4-FFF2-40B4-BE49-F238E27FC236}">
                <a16:creationId xmlns:a16="http://schemas.microsoft.com/office/drawing/2014/main" id="{7F8F60CD-50CA-7E4F-94E1-C5C42031A937}"/>
              </a:ext>
            </a:extLst>
          </p:cNvPr>
          <p:cNvSpPr txBox="1"/>
          <p:nvPr/>
        </p:nvSpPr>
        <p:spPr>
          <a:xfrm>
            <a:off x="1187624" y="3877958"/>
            <a:ext cx="6552728" cy="1761059"/>
          </a:xfrm>
          <a:prstGeom prst="wedgeRoundRectCallout">
            <a:avLst>
              <a:gd name="adj1" fmla="val 3215"/>
              <a:gd name="adj2" fmla="val -330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%JAVA_HOME%\bin\</a:t>
            </a:r>
            <a:r>
              <a:rPr lang="sk-SK" sz="3600" dirty="0" err="1"/>
              <a:t>wsimport.bat</a:t>
            </a:r>
            <a:endParaRPr lang="sk-SK" sz="3600" dirty="0"/>
          </a:p>
          <a:p>
            <a:pPr algn="ctr"/>
            <a:r>
              <a:rPr lang="sk-SK" sz="3600" dirty="0"/>
              <a:t>$JAVA_HOME/bin/</a:t>
            </a:r>
            <a:r>
              <a:rPr lang="sk-SK" sz="3600" dirty="0" err="1"/>
              <a:t>wsimport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832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90550"/>
            <a:ext cx="5248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4" y="1124744"/>
            <a:ext cx="73009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4744"/>
            <a:ext cx="5334000" cy="368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03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847725"/>
            <a:ext cx="55340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32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124744"/>
            <a:ext cx="5448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4"/>
          <p:cNvSpPr txBox="1"/>
          <p:nvPr/>
        </p:nvSpPr>
        <p:spPr>
          <a:xfrm>
            <a:off x="322412" y="5229200"/>
            <a:ext cx="6264696" cy="1319808"/>
          </a:xfrm>
          <a:prstGeom prst="wedgeRoundRectCallout">
            <a:avLst>
              <a:gd name="adj1" fmla="val 55186"/>
              <a:gd name="adj2" fmla="val -792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zmeniť cestu k </a:t>
            </a:r>
            <a:r>
              <a:rPr lang="sk-SK" sz="3600" dirty="0" err="1"/>
              <a:t>wsimport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71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0643848" cy="84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4"/>
          <p:cNvSpPr txBox="1"/>
          <p:nvPr/>
        </p:nvSpPr>
        <p:spPr>
          <a:xfrm>
            <a:off x="467544" y="4293096"/>
            <a:ext cx="6264696" cy="1319808"/>
          </a:xfrm>
          <a:prstGeom prst="wedgeRoundRectCallout">
            <a:avLst>
              <a:gd name="adj1" fmla="val 33291"/>
              <a:gd name="adj2" fmla="val -1850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zmeniť cestu k </a:t>
            </a:r>
            <a:r>
              <a:rPr lang="sk-SK" sz="3600" dirty="0" err="1"/>
              <a:t>wsimport</a:t>
            </a:r>
            <a:endParaRPr lang="sk-SK" sz="3600" dirty="0"/>
          </a:p>
        </p:txBody>
      </p:sp>
      <p:sp>
        <p:nvSpPr>
          <p:cNvPr id="7" name="BlokTextu 4"/>
          <p:cNvSpPr txBox="1"/>
          <p:nvPr/>
        </p:nvSpPr>
        <p:spPr>
          <a:xfrm>
            <a:off x="4100464" y="5257056"/>
            <a:ext cx="4321224" cy="1319808"/>
          </a:xfrm>
          <a:prstGeom prst="wedgeRoundRectCallout">
            <a:avLst>
              <a:gd name="adj1" fmla="val 22750"/>
              <a:gd name="adj2" fmla="val -176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i="1" dirty="0" err="1"/>
              <a:t>wsimport</a:t>
            </a:r>
            <a:r>
              <a:rPr lang="sk-SK" sz="3600" dirty="0"/>
              <a:t> je v adresári JDK, vedľa </a:t>
            </a:r>
            <a:r>
              <a:rPr lang="sk-SK" sz="3600" i="1" dirty="0" err="1"/>
              <a:t>javac</a:t>
            </a:r>
            <a:endParaRPr lang="sk-SK" sz="3600" i="1" dirty="0"/>
          </a:p>
        </p:txBody>
      </p:sp>
    </p:spTree>
    <p:extLst>
      <p:ext uri="{BB962C8B-B14F-4D97-AF65-F5344CB8AC3E}">
        <p14:creationId xmlns:p14="http://schemas.microsoft.com/office/powerpoint/2010/main" val="381199762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132</Words>
  <Application>Microsoft Macintosh PowerPoint</Application>
  <PresentationFormat>On-screen Show (4:3)</PresentationFormat>
  <Paragraphs>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GFS Neohellenic Rg</vt:lpstr>
      <vt:lpstr>Motív Office</vt:lpstr>
      <vt:lpstr>SOAP: Generovanie klientského kódu pomocou SoapUI a JAX-WS 2.0 v Jave 6, 7 a 8</vt:lpstr>
      <vt:lpstr>PowerPoint Presentation</vt:lpstr>
      <vt:lpstr>Generovanie klienta služby SOAP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Tipy a triky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56</cp:revision>
  <dcterms:created xsi:type="dcterms:W3CDTF">2012-11-18T12:40:00Z</dcterms:created>
  <dcterms:modified xsi:type="dcterms:W3CDTF">2020-09-21T20:40:17Z</dcterms:modified>
</cp:coreProperties>
</file>