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F0B6E-520A-4323-83A6-037388843EF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sk-SK"/>
        </a:p>
      </dgm:t>
    </dgm:pt>
    <dgm:pt modelId="{22726D08-B284-44A3-8930-0E4C282A9D3C}">
      <dgm:prSet phldrT="[Text]"/>
      <dgm:spPr/>
      <dgm:t>
        <a:bodyPr/>
        <a:lstStyle/>
        <a:p>
          <a:r>
            <a:rPr lang="sk-SK" dirty="0" smtClean="0"/>
            <a:t>SOAP</a:t>
          </a:r>
          <a:endParaRPr lang="sk-SK" dirty="0"/>
        </a:p>
      </dgm:t>
    </dgm:pt>
    <dgm:pt modelId="{B5BDB817-19D9-4684-8136-C9ED09C9FCED}" type="parTrans" cxnId="{11DAA5CD-40B3-4B8F-AD16-6A5925EAD85E}">
      <dgm:prSet/>
      <dgm:spPr/>
      <dgm:t>
        <a:bodyPr/>
        <a:lstStyle/>
        <a:p>
          <a:endParaRPr lang="sk-SK"/>
        </a:p>
      </dgm:t>
    </dgm:pt>
    <dgm:pt modelId="{0B96F9FD-710E-4E94-8A13-8C045E01D6BE}" type="sibTrans" cxnId="{11DAA5CD-40B3-4B8F-AD16-6A5925EAD85E}">
      <dgm:prSet/>
      <dgm:spPr/>
      <dgm:t>
        <a:bodyPr/>
        <a:lstStyle/>
        <a:p>
          <a:endParaRPr lang="sk-SK"/>
        </a:p>
      </dgm:t>
    </dgm:pt>
    <dgm:pt modelId="{ECDBE9CA-F0B1-435C-9ED8-9239A9578FFC}">
      <dgm:prSet phldrT="[Text]"/>
      <dgm:spPr/>
      <dgm:t>
        <a:bodyPr/>
        <a:lstStyle/>
        <a:p>
          <a:r>
            <a:rPr lang="sk-SK" dirty="0" err="1" smtClean="0"/>
            <a:t>Hessian</a:t>
          </a:r>
          <a:r>
            <a:rPr lang="sk-SK" dirty="0" smtClean="0"/>
            <a:t> / </a:t>
          </a:r>
          <a:r>
            <a:rPr lang="sk-SK" dirty="0" err="1" smtClean="0"/>
            <a:t>Burlap</a:t>
          </a:r>
          <a:endParaRPr lang="sk-SK" dirty="0"/>
        </a:p>
      </dgm:t>
    </dgm:pt>
    <dgm:pt modelId="{33046860-5CEB-434F-B708-0CBDBB7BE600}" type="parTrans" cxnId="{1B803EBF-56CA-4D23-8E94-167E4FEA56CF}">
      <dgm:prSet/>
      <dgm:spPr/>
      <dgm:t>
        <a:bodyPr/>
        <a:lstStyle/>
        <a:p>
          <a:endParaRPr lang="sk-SK"/>
        </a:p>
      </dgm:t>
    </dgm:pt>
    <dgm:pt modelId="{481579D2-DDD3-40C8-8735-83642D625942}" type="sibTrans" cxnId="{1B803EBF-56CA-4D23-8E94-167E4FEA56CF}">
      <dgm:prSet/>
      <dgm:spPr/>
      <dgm:t>
        <a:bodyPr/>
        <a:lstStyle/>
        <a:p>
          <a:endParaRPr lang="sk-SK"/>
        </a:p>
      </dgm:t>
    </dgm:pt>
    <dgm:pt modelId="{7B4A5105-6ECB-4C9D-B44B-9C414641CFCF}">
      <dgm:prSet phldrT="[Text]"/>
      <dgm:spPr/>
      <dgm:t>
        <a:bodyPr/>
        <a:lstStyle/>
        <a:p>
          <a:r>
            <a:rPr lang="sk-SK" dirty="0" smtClean="0"/>
            <a:t>RMI</a:t>
          </a:r>
          <a:endParaRPr lang="sk-SK" dirty="0"/>
        </a:p>
      </dgm:t>
    </dgm:pt>
    <dgm:pt modelId="{3436A688-30C5-42E8-965B-9D75EFC539CD}" type="parTrans" cxnId="{0757F7B9-7B70-4D1F-A1E7-C9BE947E5A24}">
      <dgm:prSet/>
      <dgm:spPr/>
      <dgm:t>
        <a:bodyPr/>
        <a:lstStyle/>
        <a:p>
          <a:endParaRPr lang="sk-SK"/>
        </a:p>
      </dgm:t>
    </dgm:pt>
    <dgm:pt modelId="{34A3827B-20FD-4C4C-8931-21AC7A168532}" type="sibTrans" cxnId="{0757F7B9-7B70-4D1F-A1E7-C9BE947E5A24}">
      <dgm:prSet/>
      <dgm:spPr/>
      <dgm:t>
        <a:bodyPr/>
        <a:lstStyle/>
        <a:p>
          <a:endParaRPr lang="sk-SK"/>
        </a:p>
      </dgm:t>
    </dgm:pt>
    <dgm:pt modelId="{990CFBAF-8F0A-4EA7-9D7E-574256533C3E}">
      <dgm:prSet phldrT="[Text]"/>
      <dgm:spPr/>
      <dgm:t>
        <a:bodyPr/>
        <a:lstStyle/>
        <a:p>
          <a:r>
            <a:rPr lang="sk-SK" dirty="0" err="1" smtClean="0"/>
            <a:t>Thrift</a:t>
          </a:r>
          <a:endParaRPr lang="sk-SK" dirty="0"/>
        </a:p>
      </dgm:t>
    </dgm:pt>
    <dgm:pt modelId="{D1278B72-A18B-4B1D-8466-8765700AB5C4}" type="parTrans" cxnId="{6858FEA1-CD4F-4863-B524-0FFC43384F4B}">
      <dgm:prSet/>
      <dgm:spPr/>
      <dgm:t>
        <a:bodyPr/>
        <a:lstStyle/>
        <a:p>
          <a:endParaRPr lang="sk-SK"/>
        </a:p>
      </dgm:t>
    </dgm:pt>
    <dgm:pt modelId="{91301877-767B-47F4-9ADB-3C7FB811A266}" type="sibTrans" cxnId="{6858FEA1-CD4F-4863-B524-0FFC43384F4B}">
      <dgm:prSet/>
      <dgm:spPr/>
      <dgm:t>
        <a:bodyPr/>
        <a:lstStyle/>
        <a:p>
          <a:endParaRPr lang="sk-SK"/>
        </a:p>
      </dgm:t>
    </dgm:pt>
    <dgm:pt modelId="{4991061E-126A-4352-9888-BD0DF3B452D7}">
      <dgm:prSet phldrT="[Text]"/>
      <dgm:spPr/>
      <dgm:t>
        <a:bodyPr/>
        <a:lstStyle/>
        <a:p>
          <a:endParaRPr lang="sk-SK" dirty="0"/>
        </a:p>
      </dgm:t>
    </dgm:pt>
    <dgm:pt modelId="{B9ABADE3-F68C-4391-9DCB-2F3AD9C74266}" type="parTrans" cxnId="{4D14D500-BE1E-4BA3-8E29-B1274E79E1D3}">
      <dgm:prSet/>
      <dgm:spPr/>
      <dgm:t>
        <a:bodyPr/>
        <a:lstStyle/>
        <a:p>
          <a:endParaRPr lang="sk-SK"/>
        </a:p>
      </dgm:t>
    </dgm:pt>
    <dgm:pt modelId="{67EDEE48-F1F4-4A4A-8D2B-C9AC0368A667}" type="sibTrans" cxnId="{4D14D500-BE1E-4BA3-8E29-B1274E79E1D3}">
      <dgm:prSet/>
      <dgm:spPr/>
      <dgm:t>
        <a:bodyPr/>
        <a:lstStyle/>
        <a:p>
          <a:endParaRPr lang="sk-SK"/>
        </a:p>
      </dgm:t>
    </dgm:pt>
    <dgm:pt modelId="{E2AA0E6E-4EBF-466F-A111-60EB677337B5}">
      <dgm:prSet phldrT="[Text]"/>
      <dgm:spPr/>
      <dgm:t>
        <a:bodyPr/>
        <a:lstStyle/>
        <a:p>
          <a:r>
            <a:rPr lang="sk-SK" dirty="0" smtClean="0"/>
            <a:t>REST</a:t>
          </a:r>
          <a:endParaRPr lang="sk-SK" dirty="0"/>
        </a:p>
      </dgm:t>
    </dgm:pt>
    <dgm:pt modelId="{293D79DD-D705-4B13-88F1-C539AE68C412}" type="parTrans" cxnId="{006EF32E-8479-4AA3-9576-48565FCFF107}">
      <dgm:prSet/>
      <dgm:spPr/>
      <dgm:t>
        <a:bodyPr/>
        <a:lstStyle/>
        <a:p>
          <a:endParaRPr lang="sk-SK"/>
        </a:p>
      </dgm:t>
    </dgm:pt>
    <dgm:pt modelId="{8DC87825-9153-4EBB-8391-BA48BFADD711}" type="sibTrans" cxnId="{006EF32E-8479-4AA3-9576-48565FCFF107}">
      <dgm:prSet/>
      <dgm:spPr/>
      <dgm:t>
        <a:bodyPr/>
        <a:lstStyle/>
        <a:p>
          <a:endParaRPr lang="sk-SK"/>
        </a:p>
      </dgm:t>
    </dgm:pt>
    <dgm:pt modelId="{F908ADE7-4960-4DED-A7BE-D92E995D34B3}" type="pres">
      <dgm:prSet presAssocID="{DE3F0B6E-520A-4323-83A6-037388843EF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sk-SK"/>
        </a:p>
      </dgm:t>
    </dgm:pt>
    <dgm:pt modelId="{21825B83-F54C-47D5-BC6D-082752BC1E31}" type="pres">
      <dgm:prSet presAssocID="{22726D08-B284-44A3-8930-0E4C282A9D3C}" presName="composite" presStyleCnt="0"/>
      <dgm:spPr/>
    </dgm:pt>
    <dgm:pt modelId="{68D6DBC0-A75B-40A3-86C6-B6A3AD7A9E90}" type="pres">
      <dgm:prSet presAssocID="{22726D08-B284-44A3-8930-0E4C282A9D3C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6638992-3576-4DEE-BEA4-4A3FC3A7B77C}" type="pres">
      <dgm:prSet presAssocID="{22726D08-B284-44A3-8930-0E4C282A9D3C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1C5AA76-BAC5-43F4-957D-E6CC959EA870}" type="pres">
      <dgm:prSet presAssocID="{22726D08-B284-44A3-8930-0E4C282A9D3C}" presName="BalanceSpacing" presStyleCnt="0"/>
      <dgm:spPr/>
    </dgm:pt>
    <dgm:pt modelId="{61C7648E-3FE7-456D-8815-CE331229C495}" type="pres">
      <dgm:prSet presAssocID="{22726D08-B284-44A3-8930-0E4C282A9D3C}" presName="BalanceSpacing1" presStyleCnt="0"/>
      <dgm:spPr/>
    </dgm:pt>
    <dgm:pt modelId="{F9A828EC-6FF9-46B5-891E-51DA020DDC61}" type="pres">
      <dgm:prSet presAssocID="{0B96F9FD-710E-4E94-8A13-8C045E01D6BE}" presName="Accent1Text" presStyleLbl="node1" presStyleIdx="1" presStyleCnt="12"/>
      <dgm:spPr/>
      <dgm:t>
        <a:bodyPr/>
        <a:lstStyle/>
        <a:p>
          <a:endParaRPr lang="sk-SK"/>
        </a:p>
      </dgm:t>
    </dgm:pt>
    <dgm:pt modelId="{5A05C5EB-94FE-4127-8507-E1179EC27CFA}" type="pres">
      <dgm:prSet presAssocID="{0B96F9FD-710E-4E94-8A13-8C045E01D6BE}" presName="spaceBetweenRectangles" presStyleCnt="0"/>
      <dgm:spPr/>
    </dgm:pt>
    <dgm:pt modelId="{B028489F-E445-4FB1-8EDA-CA0F739E91DE}" type="pres">
      <dgm:prSet presAssocID="{E2AA0E6E-4EBF-466F-A111-60EB677337B5}" presName="composite" presStyleCnt="0"/>
      <dgm:spPr/>
    </dgm:pt>
    <dgm:pt modelId="{A2788E6A-B368-4645-8248-535B51C6D82A}" type="pres">
      <dgm:prSet presAssocID="{E2AA0E6E-4EBF-466F-A111-60EB677337B5}" presName="Parent1" presStyleLbl="node1" presStyleIdx="2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DD9FFB8-A7AE-481C-A399-1AC91E5EC5E2}" type="pres">
      <dgm:prSet presAssocID="{E2AA0E6E-4EBF-466F-A111-60EB677337B5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598546D-A368-4853-B72B-9EBE03DD650B}" type="pres">
      <dgm:prSet presAssocID="{E2AA0E6E-4EBF-466F-A111-60EB677337B5}" presName="BalanceSpacing" presStyleCnt="0"/>
      <dgm:spPr/>
    </dgm:pt>
    <dgm:pt modelId="{F3753F92-279D-4D73-84A1-0982CD181C54}" type="pres">
      <dgm:prSet presAssocID="{E2AA0E6E-4EBF-466F-A111-60EB677337B5}" presName="BalanceSpacing1" presStyleCnt="0"/>
      <dgm:spPr/>
    </dgm:pt>
    <dgm:pt modelId="{5A1DB3CB-6CEB-4F2A-B23A-CA3D70A7609F}" type="pres">
      <dgm:prSet presAssocID="{8DC87825-9153-4EBB-8391-BA48BFADD711}" presName="Accent1Text" presStyleLbl="node1" presStyleIdx="3" presStyleCnt="12"/>
      <dgm:spPr/>
      <dgm:t>
        <a:bodyPr/>
        <a:lstStyle/>
        <a:p>
          <a:endParaRPr lang="sk-SK"/>
        </a:p>
      </dgm:t>
    </dgm:pt>
    <dgm:pt modelId="{826268BE-6117-43C9-9BCE-F328B7533375}" type="pres">
      <dgm:prSet presAssocID="{8DC87825-9153-4EBB-8391-BA48BFADD711}" presName="spaceBetweenRectangles" presStyleCnt="0"/>
      <dgm:spPr/>
    </dgm:pt>
    <dgm:pt modelId="{29351FF5-76F0-436D-971B-338DBE3DC0E9}" type="pres">
      <dgm:prSet presAssocID="{ECDBE9CA-F0B1-435C-9ED8-9239A9578FFC}" presName="composite" presStyleCnt="0"/>
      <dgm:spPr/>
    </dgm:pt>
    <dgm:pt modelId="{219A44DF-6489-4D08-A056-8ABAD42557AF}" type="pres">
      <dgm:prSet presAssocID="{ECDBE9CA-F0B1-435C-9ED8-9239A9578FFC}" presName="Parent1" presStyleLbl="node1" presStyleIdx="4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B69AE62-42D8-4147-AAE0-CFE19E05F783}" type="pres">
      <dgm:prSet presAssocID="{ECDBE9CA-F0B1-435C-9ED8-9239A9578FFC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31E7021-E48A-4C50-AB5C-6BB7E3031EAC}" type="pres">
      <dgm:prSet presAssocID="{ECDBE9CA-F0B1-435C-9ED8-9239A9578FFC}" presName="BalanceSpacing" presStyleCnt="0"/>
      <dgm:spPr/>
    </dgm:pt>
    <dgm:pt modelId="{6B01423A-192C-44BD-AFC2-668BACD6FC57}" type="pres">
      <dgm:prSet presAssocID="{ECDBE9CA-F0B1-435C-9ED8-9239A9578FFC}" presName="BalanceSpacing1" presStyleCnt="0"/>
      <dgm:spPr/>
    </dgm:pt>
    <dgm:pt modelId="{9A085A85-3392-4291-8FC0-B978C16C7CDA}" type="pres">
      <dgm:prSet presAssocID="{481579D2-DDD3-40C8-8735-83642D625942}" presName="Accent1Text" presStyleLbl="node1" presStyleIdx="5" presStyleCnt="12"/>
      <dgm:spPr/>
      <dgm:t>
        <a:bodyPr/>
        <a:lstStyle/>
        <a:p>
          <a:endParaRPr lang="sk-SK"/>
        </a:p>
      </dgm:t>
    </dgm:pt>
    <dgm:pt modelId="{FF3118C8-09B8-409A-8C56-E8200C1481CF}" type="pres">
      <dgm:prSet presAssocID="{481579D2-DDD3-40C8-8735-83642D625942}" presName="spaceBetweenRectangles" presStyleCnt="0"/>
      <dgm:spPr/>
    </dgm:pt>
    <dgm:pt modelId="{A1E08172-91C4-4D9B-A651-30399BDC1C8D}" type="pres">
      <dgm:prSet presAssocID="{7B4A5105-6ECB-4C9D-B44B-9C414641CFCF}" presName="composite" presStyleCnt="0"/>
      <dgm:spPr/>
    </dgm:pt>
    <dgm:pt modelId="{8957F5EB-9E8C-48B6-B6B2-0865CAECB581}" type="pres">
      <dgm:prSet presAssocID="{7B4A5105-6ECB-4C9D-B44B-9C414641CFCF}" presName="Parent1" presStyleLbl="node1" presStyleIdx="6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A353FFE-0E08-4C9B-9171-E3A4D2E1F516}" type="pres">
      <dgm:prSet presAssocID="{7B4A5105-6ECB-4C9D-B44B-9C414641CFCF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C8478A4-4AF2-4EF9-92B7-D1CEB40C3F44}" type="pres">
      <dgm:prSet presAssocID="{7B4A5105-6ECB-4C9D-B44B-9C414641CFCF}" presName="BalanceSpacing" presStyleCnt="0"/>
      <dgm:spPr/>
    </dgm:pt>
    <dgm:pt modelId="{9C104579-9413-47C7-AD1C-D99DBA2EB52D}" type="pres">
      <dgm:prSet presAssocID="{7B4A5105-6ECB-4C9D-B44B-9C414641CFCF}" presName="BalanceSpacing1" presStyleCnt="0"/>
      <dgm:spPr/>
    </dgm:pt>
    <dgm:pt modelId="{B904B463-89CE-42FC-9E15-485A2E6956CD}" type="pres">
      <dgm:prSet presAssocID="{34A3827B-20FD-4C4C-8931-21AC7A168532}" presName="Accent1Text" presStyleLbl="node1" presStyleIdx="7" presStyleCnt="12"/>
      <dgm:spPr/>
      <dgm:t>
        <a:bodyPr/>
        <a:lstStyle/>
        <a:p>
          <a:endParaRPr lang="sk-SK"/>
        </a:p>
      </dgm:t>
    </dgm:pt>
    <dgm:pt modelId="{830302FB-7903-497C-B9D6-7346DC1A054A}" type="pres">
      <dgm:prSet presAssocID="{34A3827B-20FD-4C4C-8931-21AC7A168532}" presName="spaceBetweenRectangles" presStyleCnt="0"/>
      <dgm:spPr/>
    </dgm:pt>
    <dgm:pt modelId="{E0C3D9FC-4D3B-45A0-908F-9D1C4C29460F}" type="pres">
      <dgm:prSet presAssocID="{990CFBAF-8F0A-4EA7-9D7E-574256533C3E}" presName="composite" presStyleCnt="0"/>
      <dgm:spPr/>
    </dgm:pt>
    <dgm:pt modelId="{2AEF0322-EF98-4848-BA83-0FB8E1ACD569}" type="pres">
      <dgm:prSet presAssocID="{990CFBAF-8F0A-4EA7-9D7E-574256533C3E}" presName="Parent1" presStyleLbl="node1" presStyleIdx="8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EBBDA40-BA29-46C1-8063-2B180351E368}" type="pres">
      <dgm:prSet presAssocID="{990CFBAF-8F0A-4EA7-9D7E-574256533C3E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446E9E7-7C70-4843-A89A-078292630361}" type="pres">
      <dgm:prSet presAssocID="{990CFBAF-8F0A-4EA7-9D7E-574256533C3E}" presName="BalanceSpacing" presStyleCnt="0"/>
      <dgm:spPr/>
    </dgm:pt>
    <dgm:pt modelId="{5530DE57-D7C7-4B28-A091-B34A7EDF2949}" type="pres">
      <dgm:prSet presAssocID="{990CFBAF-8F0A-4EA7-9D7E-574256533C3E}" presName="BalanceSpacing1" presStyleCnt="0"/>
      <dgm:spPr/>
    </dgm:pt>
    <dgm:pt modelId="{08790924-1FD5-4504-A691-86418DA8A059}" type="pres">
      <dgm:prSet presAssocID="{91301877-767B-47F4-9ADB-3C7FB811A266}" presName="Accent1Text" presStyleLbl="node1" presStyleIdx="9" presStyleCnt="12"/>
      <dgm:spPr/>
      <dgm:t>
        <a:bodyPr/>
        <a:lstStyle/>
        <a:p>
          <a:endParaRPr lang="sk-SK"/>
        </a:p>
      </dgm:t>
    </dgm:pt>
    <dgm:pt modelId="{3DE0F9C9-6D37-4CA9-8550-3300B4E1998F}" type="pres">
      <dgm:prSet presAssocID="{91301877-767B-47F4-9ADB-3C7FB811A266}" presName="spaceBetweenRectangles" presStyleCnt="0"/>
      <dgm:spPr/>
    </dgm:pt>
    <dgm:pt modelId="{EA02D9DE-F304-4EBC-BA77-A42AB81049DD}" type="pres">
      <dgm:prSet presAssocID="{4991061E-126A-4352-9888-BD0DF3B452D7}" presName="composite" presStyleCnt="0"/>
      <dgm:spPr/>
    </dgm:pt>
    <dgm:pt modelId="{FABF452E-65FC-4108-817E-D5BBBEEEBEB3}" type="pres">
      <dgm:prSet presAssocID="{4991061E-126A-4352-9888-BD0DF3B452D7}" presName="Parent1" presStyleLbl="node1" presStyleIdx="1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814E3D0-9204-4E30-A1A0-199646B15379}" type="pres">
      <dgm:prSet presAssocID="{4991061E-126A-4352-9888-BD0DF3B452D7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045C64B3-11E9-4B45-A2F1-61BD80ECC9CA}" type="pres">
      <dgm:prSet presAssocID="{4991061E-126A-4352-9888-BD0DF3B452D7}" presName="BalanceSpacing" presStyleCnt="0"/>
      <dgm:spPr/>
    </dgm:pt>
    <dgm:pt modelId="{118EF02D-7B69-4642-8254-6E9B68D68A64}" type="pres">
      <dgm:prSet presAssocID="{4991061E-126A-4352-9888-BD0DF3B452D7}" presName="BalanceSpacing1" presStyleCnt="0"/>
      <dgm:spPr/>
    </dgm:pt>
    <dgm:pt modelId="{383E635B-72A0-4672-9D57-AE73CACAF0E0}" type="pres">
      <dgm:prSet presAssocID="{67EDEE48-F1F4-4A4A-8D2B-C9AC0368A667}" presName="Accent1Text" presStyleLbl="node1" presStyleIdx="11" presStyleCnt="12"/>
      <dgm:spPr/>
      <dgm:t>
        <a:bodyPr/>
        <a:lstStyle/>
        <a:p>
          <a:endParaRPr lang="sk-SK"/>
        </a:p>
      </dgm:t>
    </dgm:pt>
  </dgm:ptLst>
  <dgm:cxnLst>
    <dgm:cxn modelId="{E4A51207-3EAC-491F-9A35-377E2255D900}" type="presOf" srcId="{E2AA0E6E-4EBF-466F-A111-60EB677337B5}" destId="{A2788E6A-B368-4645-8248-535B51C6D82A}" srcOrd="0" destOrd="0" presId="urn:microsoft.com/office/officeart/2008/layout/AlternatingHexagons"/>
    <dgm:cxn modelId="{0757F7B9-7B70-4D1F-A1E7-C9BE947E5A24}" srcId="{DE3F0B6E-520A-4323-83A6-037388843EF8}" destId="{7B4A5105-6ECB-4C9D-B44B-9C414641CFCF}" srcOrd="3" destOrd="0" parTransId="{3436A688-30C5-42E8-965B-9D75EFC539CD}" sibTransId="{34A3827B-20FD-4C4C-8931-21AC7A168532}"/>
    <dgm:cxn modelId="{CF5882BF-4450-44AC-A00A-56139724D30F}" type="presOf" srcId="{67EDEE48-F1F4-4A4A-8D2B-C9AC0368A667}" destId="{383E635B-72A0-4672-9D57-AE73CACAF0E0}" srcOrd="0" destOrd="0" presId="urn:microsoft.com/office/officeart/2008/layout/AlternatingHexagons"/>
    <dgm:cxn modelId="{AA9396C2-DBAB-48FC-8BC6-09B85FAE1475}" type="presOf" srcId="{ECDBE9CA-F0B1-435C-9ED8-9239A9578FFC}" destId="{219A44DF-6489-4D08-A056-8ABAD42557AF}" srcOrd="0" destOrd="0" presId="urn:microsoft.com/office/officeart/2008/layout/AlternatingHexagons"/>
    <dgm:cxn modelId="{67AE86AA-E53B-4120-AA03-965EEFD597DB}" type="presOf" srcId="{990CFBAF-8F0A-4EA7-9D7E-574256533C3E}" destId="{2AEF0322-EF98-4848-BA83-0FB8E1ACD569}" srcOrd="0" destOrd="0" presId="urn:microsoft.com/office/officeart/2008/layout/AlternatingHexagons"/>
    <dgm:cxn modelId="{11DAA5CD-40B3-4B8F-AD16-6A5925EAD85E}" srcId="{DE3F0B6E-520A-4323-83A6-037388843EF8}" destId="{22726D08-B284-44A3-8930-0E4C282A9D3C}" srcOrd="0" destOrd="0" parTransId="{B5BDB817-19D9-4684-8136-C9ED09C9FCED}" sibTransId="{0B96F9FD-710E-4E94-8A13-8C045E01D6BE}"/>
    <dgm:cxn modelId="{1B803EBF-56CA-4D23-8E94-167E4FEA56CF}" srcId="{DE3F0B6E-520A-4323-83A6-037388843EF8}" destId="{ECDBE9CA-F0B1-435C-9ED8-9239A9578FFC}" srcOrd="2" destOrd="0" parTransId="{33046860-5CEB-434F-B708-0CBDBB7BE600}" sibTransId="{481579D2-DDD3-40C8-8735-83642D625942}"/>
    <dgm:cxn modelId="{A8C97983-70E1-4AF9-8F66-95F454B50F2A}" type="presOf" srcId="{91301877-767B-47F4-9ADB-3C7FB811A266}" destId="{08790924-1FD5-4504-A691-86418DA8A059}" srcOrd="0" destOrd="0" presId="urn:microsoft.com/office/officeart/2008/layout/AlternatingHexagons"/>
    <dgm:cxn modelId="{582DEC38-36AE-4D57-8A09-E9C96E62C6F3}" type="presOf" srcId="{8DC87825-9153-4EBB-8391-BA48BFADD711}" destId="{5A1DB3CB-6CEB-4F2A-B23A-CA3D70A7609F}" srcOrd="0" destOrd="0" presId="urn:microsoft.com/office/officeart/2008/layout/AlternatingHexagons"/>
    <dgm:cxn modelId="{B40DC2B9-CA20-4628-B560-715E0063BFDB}" type="presOf" srcId="{4991061E-126A-4352-9888-BD0DF3B452D7}" destId="{FABF452E-65FC-4108-817E-D5BBBEEEBEB3}" srcOrd="0" destOrd="0" presId="urn:microsoft.com/office/officeart/2008/layout/AlternatingHexagons"/>
    <dgm:cxn modelId="{113BAAF8-A607-4620-89D5-B62288A569FC}" type="presOf" srcId="{22726D08-B284-44A3-8930-0E4C282A9D3C}" destId="{68D6DBC0-A75B-40A3-86C6-B6A3AD7A9E90}" srcOrd="0" destOrd="0" presId="urn:microsoft.com/office/officeart/2008/layout/AlternatingHexagons"/>
    <dgm:cxn modelId="{75667CC1-44E3-4157-AB3C-EEA037BB1FB5}" type="presOf" srcId="{DE3F0B6E-520A-4323-83A6-037388843EF8}" destId="{F908ADE7-4960-4DED-A7BE-D92E995D34B3}" srcOrd="0" destOrd="0" presId="urn:microsoft.com/office/officeart/2008/layout/AlternatingHexagons"/>
    <dgm:cxn modelId="{176FE6AD-70AF-465D-B7D0-F22AEC446864}" type="presOf" srcId="{7B4A5105-6ECB-4C9D-B44B-9C414641CFCF}" destId="{8957F5EB-9E8C-48B6-B6B2-0865CAECB581}" srcOrd="0" destOrd="0" presId="urn:microsoft.com/office/officeart/2008/layout/AlternatingHexagons"/>
    <dgm:cxn modelId="{769EF26D-642A-4C6F-B65D-A594181B755D}" type="presOf" srcId="{481579D2-DDD3-40C8-8735-83642D625942}" destId="{9A085A85-3392-4291-8FC0-B978C16C7CDA}" srcOrd="0" destOrd="0" presId="urn:microsoft.com/office/officeart/2008/layout/AlternatingHexagons"/>
    <dgm:cxn modelId="{006EF32E-8479-4AA3-9576-48565FCFF107}" srcId="{DE3F0B6E-520A-4323-83A6-037388843EF8}" destId="{E2AA0E6E-4EBF-466F-A111-60EB677337B5}" srcOrd="1" destOrd="0" parTransId="{293D79DD-D705-4B13-88F1-C539AE68C412}" sibTransId="{8DC87825-9153-4EBB-8391-BA48BFADD711}"/>
    <dgm:cxn modelId="{E1A60A7F-FE69-48D0-99F3-8BA1BF5478AE}" type="presOf" srcId="{0B96F9FD-710E-4E94-8A13-8C045E01D6BE}" destId="{F9A828EC-6FF9-46B5-891E-51DA020DDC61}" srcOrd="0" destOrd="0" presId="urn:microsoft.com/office/officeart/2008/layout/AlternatingHexagons"/>
    <dgm:cxn modelId="{6858FEA1-CD4F-4863-B524-0FFC43384F4B}" srcId="{DE3F0B6E-520A-4323-83A6-037388843EF8}" destId="{990CFBAF-8F0A-4EA7-9D7E-574256533C3E}" srcOrd="4" destOrd="0" parTransId="{D1278B72-A18B-4B1D-8466-8765700AB5C4}" sibTransId="{91301877-767B-47F4-9ADB-3C7FB811A266}"/>
    <dgm:cxn modelId="{4D14D500-BE1E-4BA3-8E29-B1274E79E1D3}" srcId="{DE3F0B6E-520A-4323-83A6-037388843EF8}" destId="{4991061E-126A-4352-9888-BD0DF3B452D7}" srcOrd="5" destOrd="0" parTransId="{B9ABADE3-F68C-4391-9DCB-2F3AD9C74266}" sibTransId="{67EDEE48-F1F4-4A4A-8D2B-C9AC0368A667}"/>
    <dgm:cxn modelId="{CCEA4600-B0F9-4354-B6A6-A14A0026CD9A}" type="presOf" srcId="{34A3827B-20FD-4C4C-8931-21AC7A168532}" destId="{B904B463-89CE-42FC-9E15-485A2E6956CD}" srcOrd="0" destOrd="0" presId="urn:microsoft.com/office/officeart/2008/layout/AlternatingHexagons"/>
    <dgm:cxn modelId="{188244DB-6C05-4AD8-AD86-42A4886E6DB6}" type="presParOf" srcId="{F908ADE7-4960-4DED-A7BE-D92E995D34B3}" destId="{21825B83-F54C-47D5-BC6D-082752BC1E31}" srcOrd="0" destOrd="0" presId="urn:microsoft.com/office/officeart/2008/layout/AlternatingHexagons"/>
    <dgm:cxn modelId="{D8F08C7C-B5E8-414E-BEA5-AE175851B6AE}" type="presParOf" srcId="{21825B83-F54C-47D5-BC6D-082752BC1E31}" destId="{68D6DBC0-A75B-40A3-86C6-B6A3AD7A9E90}" srcOrd="0" destOrd="0" presId="urn:microsoft.com/office/officeart/2008/layout/AlternatingHexagons"/>
    <dgm:cxn modelId="{11A1CF6C-BE35-4B6C-920F-5406FA6D4D20}" type="presParOf" srcId="{21825B83-F54C-47D5-BC6D-082752BC1E31}" destId="{56638992-3576-4DEE-BEA4-4A3FC3A7B77C}" srcOrd="1" destOrd="0" presId="urn:microsoft.com/office/officeart/2008/layout/AlternatingHexagons"/>
    <dgm:cxn modelId="{4DBF96A6-50E5-446E-86CF-0F1B85531609}" type="presParOf" srcId="{21825B83-F54C-47D5-BC6D-082752BC1E31}" destId="{A1C5AA76-BAC5-43F4-957D-E6CC959EA870}" srcOrd="2" destOrd="0" presId="urn:microsoft.com/office/officeart/2008/layout/AlternatingHexagons"/>
    <dgm:cxn modelId="{55AB6219-B37C-4578-8156-430DA860CA8C}" type="presParOf" srcId="{21825B83-F54C-47D5-BC6D-082752BC1E31}" destId="{61C7648E-3FE7-456D-8815-CE331229C495}" srcOrd="3" destOrd="0" presId="urn:microsoft.com/office/officeart/2008/layout/AlternatingHexagons"/>
    <dgm:cxn modelId="{477331EE-F9B3-43B1-BBBF-9469C65BA776}" type="presParOf" srcId="{21825B83-F54C-47D5-BC6D-082752BC1E31}" destId="{F9A828EC-6FF9-46B5-891E-51DA020DDC61}" srcOrd="4" destOrd="0" presId="urn:microsoft.com/office/officeart/2008/layout/AlternatingHexagons"/>
    <dgm:cxn modelId="{FBA8834F-BEDD-4B2B-845E-AFD2E8A4800C}" type="presParOf" srcId="{F908ADE7-4960-4DED-A7BE-D92E995D34B3}" destId="{5A05C5EB-94FE-4127-8507-E1179EC27CFA}" srcOrd="1" destOrd="0" presId="urn:microsoft.com/office/officeart/2008/layout/AlternatingHexagons"/>
    <dgm:cxn modelId="{454FF4EC-7329-4BD8-AAF2-69653D363097}" type="presParOf" srcId="{F908ADE7-4960-4DED-A7BE-D92E995D34B3}" destId="{B028489F-E445-4FB1-8EDA-CA0F739E91DE}" srcOrd="2" destOrd="0" presId="urn:microsoft.com/office/officeart/2008/layout/AlternatingHexagons"/>
    <dgm:cxn modelId="{BF058FC9-327E-43C8-95C9-18CE58F54DD8}" type="presParOf" srcId="{B028489F-E445-4FB1-8EDA-CA0F739E91DE}" destId="{A2788E6A-B368-4645-8248-535B51C6D82A}" srcOrd="0" destOrd="0" presId="urn:microsoft.com/office/officeart/2008/layout/AlternatingHexagons"/>
    <dgm:cxn modelId="{278E4476-AB79-483E-93FC-CF186FD6889D}" type="presParOf" srcId="{B028489F-E445-4FB1-8EDA-CA0F739E91DE}" destId="{EDD9FFB8-A7AE-481C-A399-1AC91E5EC5E2}" srcOrd="1" destOrd="0" presId="urn:microsoft.com/office/officeart/2008/layout/AlternatingHexagons"/>
    <dgm:cxn modelId="{FE3BC687-033D-43AC-9AA0-587C7C6D1083}" type="presParOf" srcId="{B028489F-E445-4FB1-8EDA-CA0F739E91DE}" destId="{D598546D-A368-4853-B72B-9EBE03DD650B}" srcOrd="2" destOrd="0" presId="urn:microsoft.com/office/officeart/2008/layout/AlternatingHexagons"/>
    <dgm:cxn modelId="{02D8BA3A-A461-4CBC-A7EA-36B37E555434}" type="presParOf" srcId="{B028489F-E445-4FB1-8EDA-CA0F739E91DE}" destId="{F3753F92-279D-4D73-84A1-0982CD181C54}" srcOrd="3" destOrd="0" presId="urn:microsoft.com/office/officeart/2008/layout/AlternatingHexagons"/>
    <dgm:cxn modelId="{B87FF318-159A-467C-ACC2-1E6985DD4B2C}" type="presParOf" srcId="{B028489F-E445-4FB1-8EDA-CA0F739E91DE}" destId="{5A1DB3CB-6CEB-4F2A-B23A-CA3D70A7609F}" srcOrd="4" destOrd="0" presId="urn:microsoft.com/office/officeart/2008/layout/AlternatingHexagons"/>
    <dgm:cxn modelId="{58DD397D-343C-4787-AF11-ED5E37236886}" type="presParOf" srcId="{F908ADE7-4960-4DED-A7BE-D92E995D34B3}" destId="{826268BE-6117-43C9-9BCE-F328B7533375}" srcOrd="3" destOrd="0" presId="urn:microsoft.com/office/officeart/2008/layout/AlternatingHexagons"/>
    <dgm:cxn modelId="{2B6FE0FD-55C6-43F4-822F-FC3B4B071043}" type="presParOf" srcId="{F908ADE7-4960-4DED-A7BE-D92E995D34B3}" destId="{29351FF5-76F0-436D-971B-338DBE3DC0E9}" srcOrd="4" destOrd="0" presId="urn:microsoft.com/office/officeart/2008/layout/AlternatingHexagons"/>
    <dgm:cxn modelId="{29F468D0-C478-4EBD-B1E5-35ABD20BEBDE}" type="presParOf" srcId="{29351FF5-76F0-436D-971B-338DBE3DC0E9}" destId="{219A44DF-6489-4D08-A056-8ABAD42557AF}" srcOrd="0" destOrd="0" presId="urn:microsoft.com/office/officeart/2008/layout/AlternatingHexagons"/>
    <dgm:cxn modelId="{0E218AF2-CE9B-4027-AB6C-BDE85E1A6399}" type="presParOf" srcId="{29351FF5-76F0-436D-971B-338DBE3DC0E9}" destId="{AB69AE62-42D8-4147-AAE0-CFE19E05F783}" srcOrd="1" destOrd="0" presId="urn:microsoft.com/office/officeart/2008/layout/AlternatingHexagons"/>
    <dgm:cxn modelId="{8EFD6F52-910D-4A7D-8D8D-4E1870995F80}" type="presParOf" srcId="{29351FF5-76F0-436D-971B-338DBE3DC0E9}" destId="{331E7021-E48A-4C50-AB5C-6BB7E3031EAC}" srcOrd="2" destOrd="0" presId="urn:microsoft.com/office/officeart/2008/layout/AlternatingHexagons"/>
    <dgm:cxn modelId="{93E7681A-1908-470F-9EF9-3472A2F1B754}" type="presParOf" srcId="{29351FF5-76F0-436D-971B-338DBE3DC0E9}" destId="{6B01423A-192C-44BD-AFC2-668BACD6FC57}" srcOrd="3" destOrd="0" presId="urn:microsoft.com/office/officeart/2008/layout/AlternatingHexagons"/>
    <dgm:cxn modelId="{E53B38B7-6A86-4C61-8772-CD1A54653363}" type="presParOf" srcId="{29351FF5-76F0-436D-971B-338DBE3DC0E9}" destId="{9A085A85-3392-4291-8FC0-B978C16C7CDA}" srcOrd="4" destOrd="0" presId="urn:microsoft.com/office/officeart/2008/layout/AlternatingHexagons"/>
    <dgm:cxn modelId="{F7FA351A-EE57-4F86-9DF8-3D4720CF8D09}" type="presParOf" srcId="{F908ADE7-4960-4DED-A7BE-D92E995D34B3}" destId="{FF3118C8-09B8-409A-8C56-E8200C1481CF}" srcOrd="5" destOrd="0" presId="urn:microsoft.com/office/officeart/2008/layout/AlternatingHexagons"/>
    <dgm:cxn modelId="{A41F82C2-7938-4796-B97B-3BD8B2BCDC3D}" type="presParOf" srcId="{F908ADE7-4960-4DED-A7BE-D92E995D34B3}" destId="{A1E08172-91C4-4D9B-A651-30399BDC1C8D}" srcOrd="6" destOrd="0" presId="urn:microsoft.com/office/officeart/2008/layout/AlternatingHexagons"/>
    <dgm:cxn modelId="{B2D6540A-C24D-4ECD-B742-D86BD7556E1C}" type="presParOf" srcId="{A1E08172-91C4-4D9B-A651-30399BDC1C8D}" destId="{8957F5EB-9E8C-48B6-B6B2-0865CAECB581}" srcOrd="0" destOrd="0" presId="urn:microsoft.com/office/officeart/2008/layout/AlternatingHexagons"/>
    <dgm:cxn modelId="{2BC69EC1-2A91-418E-8CD9-4097AF29500F}" type="presParOf" srcId="{A1E08172-91C4-4D9B-A651-30399BDC1C8D}" destId="{DA353FFE-0E08-4C9B-9171-E3A4D2E1F516}" srcOrd="1" destOrd="0" presId="urn:microsoft.com/office/officeart/2008/layout/AlternatingHexagons"/>
    <dgm:cxn modelId="{034159B4-3FC0-4866-9649-EE07890F172A}" type="presParOf" srcId="{A1E08172-91C4-4D9B-A651-30399BDC1C8D}" destId="{5C8478A4-4AF2-4EF9-92B7-D1CEB40C3F44}" srcOrd="2" destOrd="0" presId="urn:microsoft.com/office/officeart/2008/layout/AlternatingHexagons"/>
    <dgm:cxn modelId="{51CD3EF8-ECFD-4811-8E16-8AE571988569}" type="presParOf" srcId="{A1E08172-91C4-4D9B-A651-30399BDC1C8D}" destId="{9C104579-9413-47C7-AD1C-D99DBA2EB52D}" srcOrd="3" destOrd="0" presId="urn:microsoft.com/office/officeart/2008/layout/AlternatingHexagons"/>
    <dgm:cxn modelId="{7205271F-4F68-4F07-A5B6-F734122BAC20}" type="presParOf" srcId="{A1E08172-91C4-4D9B-A651-30399BDC1C8D}" destId="{B904B463-89CE-42FC-9E15-485A2E6956CD}" srcOrd="4" destOrd="0" presId="urn:microsoft.com/office/officeart/2008/layout/AlternatingHexagons"/>
    <dgm:cxn modelId="{B55831FC-51E3-4394-953B-4ADBD50CE532}" type="presParOf" srcId="{F908ADE7-4960-4DED-A7BE-D92E995D34B3}" destId="{830302FB-7903-497C-B9D6-7346DC1A054A}" srcOrd="7" destOrd="0" presId="urn:microsoft.com/office/officeart/2008/layout/AlternatingHexagons"/>
    <dgm:cxn modelId="{0B052FE6-9303-4D7A-B537-4DB011C9586B}" type="presParOf" srcId="{F908ADE7-4960-4DED-A7BE-D92E995D34B3}" destId="{E0C3D9FC-4D3B-45A0-908F-9D1C4C29460F}" srcOrd="8" destOrd="0" presId="urn:microsoft.com/office/officeart/2008/layout/AlternatingHexagons"/>
    <dgm:cxn modelId="{9B63C9ED-65E2-41D3-B5A4-59103D1E6007}" type="presParOf" srcId="{E0C3D9FC-4D3B-45A0-908F-9D1C4C29460F}" destId="{2AEF0322-EF98-4848-BA83-0FB8E1ACD569}" srcOrd="0" destOrd="0" presId="urn:microsoft.com/office/officeart/2008/layout/AlternatingHexagons"/>
    <dgm:cxn modelId="{9B3D283A-3128-4571-9EC2-02BD463BC942}" type="presParOf" srcId="{E0C3D9FC-4D3B-45A0-908F-9D1C4C29460F}" destId="{FEBBDA40-BA29-46C1-8063-2B180351E368}" srcOrd="1" destOrd="0" presId="urn:microsoft.com/office/officeart/2008/layout/AlternatingHexagons"/>
    <dgm:cxn modelId="{C4138F0F-9DA4-4147-B5A2-0A0164A7CEF1}" type="presParOf" srcId="{E0C3D9FC-4D3B-45A0-908F-9D1C4C29460F}" destId="{0446E9E7-7C70-4843-A89A-078292630361}" srcOrd="2" destOrd="0" presId="urn:microsoft.com/office/officeart/2008/layout/AlternatingHexagons"/>
    <dgm:cxn modelId="{642D3927-94B1-4738-B23E-6DBCE373C88A}" type="presParOf" srcId="{E0C3D9FC-4D3B-45A0-908F-9D1C4C29460F}" destId="{5530DE57-D7C7-4B28-A091-B34A7EDF2949}" srcOrd="3" destOrd="0" presId="urn:microsoft.com/office/officeart/2008/layout/AlternatingHexagons"/>
    <dgm:cxn modelId="{8F7B1D45-2EFE-47F0-B16D-CAA2C933175E}" type="presParOf" srcId="{E0C3D9FC-4D3B-45A0-908F-9D1C4C29460F}" destId="{08790924-1FD5-4504-A691-86418DA8A059}" srcOrd="4" destOrd="0" presId="urn:microsoft.com/office/officeart/2008/layout/AlternatingHexagons"/>
    <dgm:cxn modelId="{B7923FE4-61BD-49F5-80A7-B446438E51AC}" type="presParOf" srcId="{F908ADE7-4960-4DED-A7BE-D92E995D34B3}" destId="{3DE0F9C9-6D37-4CA9-8550-3300B4E1998F}" srcOrd="9" destOrd="0" presId="urn:microsoft.com/office/officeart/2008/layout/AlternatingHexagons"/>
    <dgm:cxn modelId="{FC44ADF0-F8D2-4F6B-9377-00D3AEB5C00C}" type="presParOf" srcId="{F908ADE7-4960-4DED-A7BE-D92E995D34B3}" destId="{EA02D9DE-F304-4EBC-BA77-A42AB81049DD}" srcOrd="10" destOrd="0" presId="urn:microsoft.com/office/officeart/2008/layout/AlternatingHexagons"/>
    <dgm:cxn modelId="{9752C38E-D560-4683-B3EF-2C73C626CAC6}" type="presParOf" srcId="{EA02D9DE-F304-4EBC-BA77-A42AB81049DD}" destId="{FABF452E-65FC-4108-817E-D5BBBEEEBEB3}" srcOrd="0" destOrd="0" presId="urn:microsoft.com/office/officeart/2008/layout/AlternatingHexagons"/>
    <dgm:cxn modelId="{47F785C1-804E-453A-AB8A-D166F48C2966}" type="presParOf" srcId="{EA02D9DE-F304-4EBC-BA77-A42AB81049DD}" destId="{A814E3D0-9204-4E30-A1A0-199646B15379}" srcOrd="1" destOrd="0" presId="urn:microsoft.com/office/officeart/2008/layout/AlternatingHexagons"/>
    <dgm:cxn modelId="{B76A4966-7498-466C-B73A-5FA3C948CF8A}" type="presParOf" srcId="{EA02D9DE-F304-4EBC-BA77-A42AB81049DD}" destId="{045C64B3-11E9-4B45-A2F1-61BD80ECC9CA}" srcOrd="2" destOrd="0" presId="urn:microsoft.com/office/officeart/2008/layout/AlternatingHexagons"/>
    <dgm:cxn modelId="{8E0B2273-96F9-475C-B513-5F7AEBF428A0}" type="presParOf" srcId="{EA02D9DE-F304-4EBC-BA77-A42AB81049DD}" destId="{118EF02D-7B69-4642-8254-6E9B68D68A64}" srcOrd="3" destOrd="0" presId="urn:microsoft.com/office/officeart/2008/layout/AlternatingHexagons"/>
    <dgm:cxn modelId="{58FF5EAB-5DA1-4B2B-B42D-0374B3E919D9}" type="presParOf" srcId="{EA02D9DE-F304-4EBC-BA77-A42AB81049DD}" destId="{383E635B-72A0-4672-9D57-AE73CACAF0E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25607-595E-49B0-9F6A-D4A78A6C633A}" type="doc">
      <dgm:prSet loTypeId="urn:microsoft.com/office/officeart/2005/8/layout/hProcess9" loCatId="process" qsTypeId="urn:microsoft.com/office/officeart/2005/8/quickstyle/simple1" qsCatId="simple" csTypeId="urn:microsoft.com/office/officeart/2005/8/colors/accent6_5" csCatId="accent6" phldr="1"/>
      <dgm:spPr/>
    </dgm:pt>
    <dgm:pt modelId="{E4144249-8A75-4B17-BF55-8F767867B0AA}">
      <dgm:prSet phldrT="[Text]"/>
      <dgm:spPr/>
      <dgm:t>
        <a:bodyPr/>
        <a:lstStyle/>
        <a:p>
          <a:r>
            <a:rPr lang="sk-SK" dirty="0" smtClean="0"/>
            <a:t>objekt</a:t>
          </a:r>
          <a:endParaRPr lang="sk-SK" dirty="0"/>
        </a:p>
      </dgm:t>
    </dgm:pt>
    <dgm:pt modelId="{D45E9837-9F7A-455F-BB08-8F3C887B3369}" type="parTrans" cxnId="{4BA010C9-FB20-4C97-AA4B-BDB0CAE22BC4}">
      <dgm:prSet/>
      <dgm:spPr/>
      <dgm:t>
        <a:bodyPr/>
        <a:lstStyle/>
        <a:p>
          <a:endParaRPr lang="sk-SK"/>
        </a:p>
      </dgm:t>
    </dgm:pt>
    <dgm:pt modelId="{14128EBA-62F8-4499-959D-4A9736FFCBF3}" type="sibTrans" cxnId="{4BA010C9-FB20-4C97-AA4B-BDB0CAE22BC4}">
      <dgm:prSet/>
      <dgm:spPr/>
      <dgm:t>
        <a:bodyPr/>
        <a:lstStyle/>
        <a:p>
          <a:endParaRPr lang="sk-SK"/>
        </a:p>
      </dgm:t>
    </dgm:pt>
    <dgm:pt modelId="{5C9A5291-D47C-4556-89C0-E9EE2179684E}">
      <dgm:prSet phldrT="[Text]"/>
      <dgm:spPr/>
      <dgm:t>
        <a:bodyPr/>
        <a:lstStyle/>
        <a:p>
          <a:r>
            <a:rPr lang="sk-SK" dirty="0" smtClean="0"/>
            <a:t>bajty</a:t>
          </a:r>
          <a:endParaRPr lang="sk-SK" dirty="0"/>
        </a:p>
      </dgm:t>
    </dgm:pt>
    <dgm:pt modelId="{82EB0A23-B802-426C-929B-8162AC163E64}" type="parTrans" cxnId="{EDC6016C-9316-427D-A5F2-EB7ABC297937}">
      <dgm:prSet/>
      <dgm:spPr/>
      <dgm:t>
        <a:bodyPr/>
        <a:lstStyle/>
        <a:p>
          <a:endParaRPr lang="sk-SK"/>
        </a:p>
      </dgm:t>
    </dgm:pt>
    <dgm:pt modelId="{A0386545-E430-40C8-8973-07128CE4C7C2}" type="sibTrans" cxnId="{EDC6016C-9316-427D-A5F2-EB7ABC297937}">
      <dgm:prSet/>
      <dgm:spPr/>
      <dgm:t>
        <a:bodyPr/>
        <a:lstStyle/>
        <a:p>
          <a:endParaRPr lang="sk-SK"/>
        </a:p>
      </dgm:t>
    </dgm:pt>
    <dgm:pt modelId="{BCC590E7-C076-4B10-B20F-CFDDF53A61E1}">
      <dgm:prSet phldrT="[Text]"/>
      <dgm:spPr/>
      <dgm:t>
        <a:bodyPr/>
        <a:lstStyle/>
        <a:p>
          <a:r>
            <a:rPr lang="sk-SK" dirty="0" smtClean="0"/>
            <a:t>TCP drôt</a:t>
          </a:r>
          <a:endParaRPr lang="sk-SK" dirty="0"/>
        </a:p>
      </dgm:t>
    </dgm:pt>
    <dgm:pt modelId="{09A38F9D-CAA2-471A-9D19-CBD2CC82B488}" type="parTrans" cxnId="{1887FA59-920F-4498-A8FE-92433C4FBA4F}">
      <dgm:prSet/>
      <dgm:spPr/>
      <dgm:t>
        <a:bodyPr/>
        <a:lstStyle/>
        <a:p>
          <a:endParaRPr lang="sk-SK"/>
        </a:p>
      </dgm:t>
    </dgm:pt>
    <dgm:pt modelId="{239771A8-14CF-4068-AAD5-3F4A75736CD9}" type="sibTrans" cxnId="{1887FA59-920F-4498-A8FE-92433C4FBA4F}">
      <dgm:prSet/>
      <dgm:spPr/>
      <dgm:t>
        <a:bodyPr/>
        <a:lstStyle/>
        <a:p>
          <a:endParaRPr lang="sk-SK"/>
        </a:p>
      </dgm:t>
    </dgm:pt>
    <dgm:pt modelId="{CCF657BD-B9E9-4783-A6B0-091E49F50EFA}" type="pres">
      <dgm:prSet presAssocID="{23425607-595E-49B0-9F6A-D4A78A6C633A}" presName="CompostProcess" presStyleCnt="0">
        <dgm:presLayoutVars>
          <dgm:dir/>
          <dgm:resizeHandles val="exact"/>
        </dgm:presLayoutVars>
      </dgm:prSet>
      <dgm:spPr/>
    </dgm:pt>
    <dgm:pt modelId="{D7A3642D-1BB1-48B4-B9C8-2413A2BA282D}" type="pres">
      <dgm:prSet presAssocID="{23425607-595E-49B0-9F6A-D4A78A6C633A}" presName="arrow" presStyleLbl="bgShp" presStyleIdx="0" presStyleCnt="1"/>
      <dgm:spPr/>
    </dgm:pt>
    <dgm:pt modelId="{CE1C18EA-2AE7-4CB7-AD43-BF555385B561}" type="pres">
      <dgm:prSet presAssocID="{23425607-595E-49B0-9F6A-D4A78A6C633A}" presName="linearProcess" presStyleCnt="0"/>
      <dgm:spPr/>
    </dgm:pt>
    <dgm:pt modelId="{DFC85488-DC40-42B2-B272-8CD1DDD2A04B}" type="pres">
      <dgm:prSet presAssocID="{E4144249-8A75-4B17-BF55-8F767867B0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7D51BD3-4371-41E4-BE49-B3861811E2B6}" type="pres">
      <dgm:prSet presAssocID="{14128EBA-62F8-4499-959D-4A9736FFCBF3}" presName="sibTrans" presStyleCnt="0"/>
      <dgm:spPr/>
    </dgm:pt>
    <dgm:pt modelId="{D948F206-BC74-4836-90F3-7BA393D95AE7}" type="pres">
      <dgm:prSet presAssocID="{5C9A5291-D47C-4556-89C0-E9EE2179684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70B7D7F-1EE5-4F4C-9017-3B34AA83A95A}" type="pres">
      <dgm:prSet presAssocID="{A0386545-E430-40C8-8973-07128CE4C7C2}" presName="sibTrans" presStyleCnt="0"/>
      <dgm:spPr/>
    </dgm:pt>
    <dgm:pt modelId="{C85D3A44-CCF7-4E8F-AA78-DB85632DBB0F}" type="pres">
      <dgm:prSet presAssocID="{BCC590E7-C076-4B10-B20F-CFDDF53A61E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388EB148-C993-48A4-8A3E-C2630269248C}" type="presOf" srcId="{BCC590E7-C076-4B10-B20F-CFDDF53A61E1}" destId="{C85D3A44-CCF7-4E8F-AA78-DB85632DBB0F}" srcOrd="0" destOrd="0" presId="urn:microsoft.com/office/officeart/2005/8/layout/hProcess9"/>
    <dgm:cxn modelId="{A1511FA0-4988-4CA4-9FDE-57A7141D0A73}" type="presOf" srcId="{5C9A5291-D47C-4556-89C0-E9EE2179684E}" destId="{D948F206-BC74-4836-90F3-7BA393D95AE7}" srcOrd="0" destOrd="0" presId="urn:microsoft.com/office/officeart/2005/8/layout/hProcess9"/>
    <dgm:cxn modelId="{7940A262-75DB-42F8-9A9A-5EA7751F94AB}" type="presOf" srcId="{23425607-595E-49B0-9F6A-D4A78A6C633A}" destId="{CCF657BD-B9E9-4783-A6B0-091E49F50EFA}" srcOrd="0" destOrd="0" presId="urn:microsoft.com/office/officeart/2005/8/layout/hProcess9"/>
    <dgm:cxn modelId="{EDC6016C-9316-427D-A5F2-EB7ABC297937}" srcId="{23425607-595E-49B0-9F6A-D4A78A6C633A}" destId="{5C9A5291-D47C-4556-89C0-E9EE2179684E}" srcOrd="1" destOrd="0" parTransId="{82EB0A23-B802-426C-929B-8162AC163E64}" sibTransId="{A0386545-E430-40C8-8973-07128CE4C7C2}"/>
    <dgm:cxn modelId="{2BB8BCC9-E24D-44F3-9E3E-DE19BCCA13A0}" type="presOf" srcId="{E4144249-8A75-4B17-BF55-8F767867B0AA}" destId="{DFC85488-DC40-42B2-B272-8CD1DDD2A04B}" srcOrd="0" destOrd="0" presId="urn:microsoft.com/office/officeart/2005/8/layout/hProcess9"/>
    <dgm:cxn modelId="{4BA010C9-FB20-4C97-AA4B-BDB0CAE22BC4}" srcId="{23425607-595E-49B0-9F6A-D4A78A6C633A}" destId="{E4144249-8A75-4B17-BF55-8F767867B0AA}" srcOrd="0" destOrd="0" parTransId="{D45E9837-9F7A-455F-BB08-8F3C887B3369}" sibTransId="{14128EBA-62F8-4499-959D-4A9736FFCBF3}"/>
    <dgm:cxn modelId="{1887FA59-920F-4498-A8FE-92433C4FBA4F}" srcId="{23425607-595E-49B0-9F6A-D4A78A6C633A}" destId="{BCC590E7-C076-4B10-B20F-CFDDF53A61E1}" srcOrd="2" destOrd="0" parTransId="{09A38F9D-CAA2-471A-9D19-CBD2CC82B488}" sibTransId="{239771A8-14CF-4068-AAD5-3F4A75736CD9}"/>
    <dgm:cxn modelId="{9D6F6BF7-6FA6-424A-9FAD-EE8EEB050A6B}" type="presParOf" srcId="{CCF657BD-B9E9-4783-A6B0-091E49F50EFA}" destId="{D7A3642D-1BB1-48B4-B9C8-2413A2BA282D}" srcOrd="0" destOrd="0" presId="urn:microsoft.com/office/officeart/2005/8/layout/hProcess9"/>
    <dgm:cxn modelId="{E11A750B-8A78-4A27-84E1-A5DD994EB502}" type="presParOf" srcId="{CCF657BD-B9E9-4783-A6B0-091E49F50EFA}" destId="{CE1C18EA-2AE7-4CB7-AD43-BF555385B561}" srcOrd="1" destOrd="0" presId="urn:microsoft.com/office/officeart/2005/8/layout/hProcess9"/>
    <dgm:cxn modelId="{5DF36739-0D93-48B7-8D92-8C28A4DEC7B5}" type="presParOf" srcId="{CE1C18EA-2AE7-4CB7-AD43-BF555385B561}" destId="{DFC85488-DC40-42B2-B272-8CD1DDD2A04B}" srcOrd="0" destOrd="0" presId="urn:microsoft.com/office/officeart/2005/8/layout/hProcess9"/>
    <dgm:cxn modelId="{069CA498-F344-45CE-A2A8-297E840C36D7}" type="presParOf" srcId="{CE1C18EA-2AE7-4CB7-AD43-BF555385B561}" destId="{E7D51BD3-4371-41E4-BE49-B3861811E2B6}" srcOrd="1" destOrd="0" presId="urn:microsoft.com/office/officeart/2005/8/layout/hProcess9"/>
    <dgm:cxn modelId="{6B2BC6F9-4E33-4281-BFE2-3C708851DD81}" type="presParOf" srcId="{CE1C18EA-2AE7-4CB7-AD43-BF555385B561}" destId="{D948F206-BC74-4836-90F3-7BA393D95AE7}" srcOrd="2" destOrd="0" presId="urn:microsoft.com/office/officeart/2005/8/layout/hProcess9"/>
    <dgm:cxn modelId="{4DFFF7A8-85DA-4DCF-BC3C-0E5211DBD909}" type="presParOf" srcId="{CE1C18EA-2AE7-4CB7-AD43-BF555385B561}" destId="{670B7D7F-1EE5-4F4C-9017-3B34AA83A95A}" srcOrd="3" destOrd="0" presId="urn:microsoft.com/office/officeart/2005/8/layout/hProcess9"/>
    <dgm:cxn modelId="{5290E663-5167-4186-B458-06B2461F77A3}" type="presParOf" srcId="{CE1C18EA-2AE7-4CB7-AD43-BF555385B561}" destId="{C85D3A44-CCF7-4E8F-AA78-DB85632DBB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6DBC0-A75B-40A3-86C6-B6A3AD7A9E90}">
      <dsp:nvSpPr>
        <dsp:cNvPr id="0" name=""/>
        <dsp:cNvSpPr/>
      </dsp:nvSpPr>
      <dsp:spPr>
        <a:xfrm rot="5400000">
          <a:off x="1780128" y="58360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100" kern="1200" dirty="0" smtClean="0"/>
            <a:t>SOAP</a:t>
          </a:r>
          <a:endParaRPr lang="sk-SK" sz="1100" kern="1200" dirty="0"/>
        </a:p>
      </dsp:txBody>
      <dsp:txXfrm rot="-5400000">
        <a:off x="1953061" y="136676"/>
        <a:ext cx="516323" cy="593474"/>
      </dsp:txXfrm>
    </dsp:sp>
    <dsp:sp modelId="{56638992-3576-4DEE-BEA4-4A3FC3A7B77C}">
      <dsp:nvSpPr>
        <dsp:cNvPr id="0" name=""/>
        <dsp:cNvSpPr/>
      </dsp:nvSpPr>
      <dsp:spPr>
        <a:xfrm>
          <a:off x="2609038" y="174756"/>
          <a:ext cx="962204" cy="51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828EC-6FF9-46B5-891E-51DA020DDC61}">
      <dsp:nvSpPr>
        <dsp:cNvPr id="0" name=""/>
        <dsp:cNvSpPr/>
      </dsp:nvSpPr>
      <dsp:spPr>
        <a:xfrm rot="5400000">
          <a:off x="970014" y="58360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76949"/>
            <a:satOff val="5130"/>
            <a:lumOff val="66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3600" kern="1200"/>
        </a:p>
      </dsp:txBody>
      <dsp:txXfrm rot="-5400000">
        <a:off x="1142947" y="136676"/>
        <a:ext cx="516323" cy="593474"/>
      </dsp:txXfrm>
    </dsp:sp>
    <dsp:sp modelId="{A2788E6A-B368-4645-8248-535B51C6D82A}">
      <dsp:nvSpPr>
        <dsp:cNvPr id="0" name=""/>
        <dsp:cNvSpPr/>
      </dsp:nvSpPr>
      <dsp:spPr>
        <a:xfrm rot="5400000">
          <a:off x="1373519" y="790188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153898"/>
            <a:satOff val="10260"/>
            <a:lumOff val="13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100" kern="1200" dirty="0" smtClean="0"/>
            <a:t>REST</a:t>
          </a:r>
          <a:endParaRPr lang="sk-SK" sz="1100" kern="1200" dirty="0"/>
        </a:p>
      </dsp:txBody>
      <dsp:txXfrm rot="-5400000">
        <a:off x="1546452" y="868504"/>
        <a:ext cx="516323" cy="593474"/>
      </dsp:txXfrm>
    </dsp:sp>
    <dsp:sp modelId="{EDD9FFB8-A7AE-481C-A399-1AC91E5EC5E2}">
      <dsp:nvSpPr>
        <dsp:cNvPr id="0" name=""/>
        <dsp:cNvSpPr/>
      </dsp:nvSpPr>
      <dsp:spPr>
        <a:xfrm>
          <a:off x="467357" y="906583"/>
          <a:ext cx="931165" cy="51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DB3CB-6CEB-4F2A-B23A-CA3D70A7609F}">
      <dsp:nvSpPr>
        <dsp:cNvPr id="0" name=""/>
        <dsp:cNvSpPr/>
      </dsp:nvSpPr>
      <dsp:spPr>
        <a:xfrm rot="5400000">
          <a:off x="2183633" y="790188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230847"/>
            <a:satOff val="15390"/>
            <a:lumOff val="20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3600" kern="1200"/>
        </a:p>
      </dsp:txBody>
      <dsp:txXfrm rot="-5400000">
        <a:off x="2356566" y="868504"/>
        <a:ext cx="516323" cy="593474"/>
      </dsp:txXfrm>
    </dsp:sp>
    <dsp:sp modelId="{219A44DF-6489-4D08-A056-8ABAD42557AF}">
      <dsp:nvSpPr>
        <dsp:cNvPr id="0" name=""/>
        <dsp:cNvSpPr/>
      </dsp:nvSpPr>
      <dsp:spPr>
        <a:xfrm rot="5400000">
          <a:off x="1780128" y="1522015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307796"/>
            <a:satOff val="20520"/>
            <a:lumOff val="267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100" kern="1200" dirty="0" err="1" smtClean="0"/>
            <a:t>Hessian</a:t>
          </a:r>
          <a:r>
            <a:rPr lang="sk-SK" sz="1100" kern="1200" dirty="0" smtClean="0"/>
            <a:t> / </a:t>
          </a:r>
          <a:r>
            <a:rPr lang="sk-SK" sz="1100" kern="1200" dirty="0" err="1" smtClean="0"/>
            <a:t>Burlap</a:t>
          </a:r>
          <a:endParaRPr lang="sk-SK" sz="1100" kern="1200" dirty="0"/>
        </a:p>
      </dsp:txBody>
      <dsp:txXfrm rot="-5400000">
        <a:off x="1953061" y="1600331"/>
        <a:ext cx="516323" cy="593474"/>
      </dsp:txXfrm>
    </dsp:sp>
    <dsp:sp modelId="{AB69AE62-42D8-4147-AAE0-CFE19E05F783}">
      <dsp:nvSpPr>
        <dsp:cNvPr id="0" name=""/>
        <dsp:cNvSpPr/>
      </dsp:nvSpPr>
      <dsp:spPr>
        <a:xfrm>
          <a:off x="2609038" y="1638410"/>
          <a:ext cx="962204" cy="51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85A85-3392-4291-8FC0-B978C16C7CDA}">
      <dsp:nvSpPr>
        <dsp:cNvPr id="0" name=""/>
        <dsp:cNvSpPr/>
      </dsp:nvSpPr>
      <dsp:spPr>
        <a:xfrm rot="5400000">
          <a:off x="970014" y="1522015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384745"/>
            <a:satOff val="25650"/>
            <a:lumOff val="334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3600" kern="1200"/>
        </a:p>
      </dsp:txBody>
      <dsp:txXfrm rot="-5400000">
        <a:off x="1142947" y="1600331"/>
        <a:ext cx="516323" cy="593474"/>
      </dsp:txXfrm>
    </dsp:sp>
    <dsp:sp modelId="{8957F5EB-9E8C-48B6-B6B2-0865CAECB581}">
      <dsp:nvSpPr>
        <dsp:cNvPr id="0" name=""/>
        <dsp:cNvSpPr/>
      </dsp:nvSpPr>
      <dsp:spPr>
        <a:xfrm rot="5400000">
          <a:off x="1373519" y="2253842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461694"/>
            <a:satOff val="30780"/>
            <a:lumOff val="40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100" kern="1200" dirty="0" smtClean="0"/>
            <a:t>RMI</a:t>
          </a:r>
          <a:endParaRPr lang="sk-SK" sz="1100" kern="1200" dirty="0"/>
        </a:p>
      </dsp:txBody>
      <dsp:txXfrm rot="-5400000">
        <a:off x="1546452" y="2332158"/>
        <a:ext cx="516323" cy="593474"/>
      </dsp:txXfrm>
    </dsp:sp>
    <dsp:sp modelId="{DA353FFE-0E08-4C9B-9171-E3A4D2E1F516}">
      <dsp:nvSpPr>
        <dsp:cNvPr id="0" name=""/>
        <dsp:cNvSpPr/>
      </dsp:nvSpPr>
      <dsp:spPr>
        <a:xfrm>
          <a:off x="467357" y="2370237"/>
          <a:ext cx="931165" cy="51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4B463-89CE-42FC-9E15-485A2E6956CD}">
      <dsp:nvSpPr>
        <dsp:cNvPr id="0" name=""/>
        <dsp:cNvSpPr/>
      </dsp:nvSpPr>
      <dsp:spPr>
        <a:xfrm rot="5400000">
          <a:off x="2183633" y="2253842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384745"/>
            <a:satOff val="25650"/>
            <a:lumOff val="334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3600" kern="1200"/>
        </a:p>
      </dsp:txBody>
      <dsp:txXfrm rot="-5400000">
        <a:off x="2356566" y="2332158"/>
        <a:ext cx="516323" cy="593474"/>
      </dsp:txXfrm>
    </dsp:sp>
    <dsp:sp modelId="{2AEF0322-EF98-4848-BA83-0FB8E1ACD569}">
      <dsp:nvSpPr>
        <dsp:cNvPr id="0" name=""/>
        <dsp:cNvSpPr/>
      </dsp:nvSpPr>
      <dsp:spPr>
        <a:xfrm rot="5400000">
          <a:off x="1780128" y="2985669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307796"/>
            <a:satOff val="20520"/>
            <a:lumOff val="267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100" kern="1200" dirty="0" err="1" smtClean="0"/>
            <a:t>Thrift</a:t>
          </a:r>
          <a:endParaRPr lang="sk-SK" sz="1100" kern="1200" dirty="0"/>
        </a:p>
      </dsp:txBody>
      <dsp:txXfrm rot="-5400000">
        <a:off x="1953061" y="3063985"/>
        <a:ext cx="516323" cy="593474"/>
      </dsp:txXfrm>
    </dsp:sp>
    <dsp:sp modelId="{FEBBDA40-BA29-46C1-8063-2B180351E368}">
      <dsp:nvSpPr>
        <dsp:cNvPr id="0" name=""/>
        <dsp:cNvSpPr/>
      </dsp:nvSpPr>
      <dsp:spPr>
        <a:xfrm>
          <a:off x="2609038" y="3102065"/>
          <a:ext cx="962204" cy="51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90924-1FD5-4504-A691-86418DA8A059}">
      <dsp:nvSpPr>
        <dsp:cNvPr id="0" name=""/>
        <dsp:cNvSpPr/>
      </dsp:nvSpPr>
      <dsp:spPr>
        <a:xfrm rot="5400000">
          <a:off x="970014" y="2985669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230847"/>
            <a:satOff val="15390"/>
            <a:lumOff val="20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3600" kern="1200"/>
        </a:p>
      </dsp:txBody>
      <dsp:txXfrm rot="-5400000">
        <a:off x="1142947" y="3063985"/>
        <a:ext cx="516323" cy="593474"/>
      </dsp:txXfrm>
    </dsp:sp>
    <dsp:sp modelId="{FABF452E-65FC-4108-817E-D5BBBEEEBEB3}">
      <dsp:nvSpPr>
        <dsp:cNvPr id="0" name=""/>
        <dsp:cNvSpPr/>
      </dsp:nvSpPr>
      <dsp:spPr>
        <a:xfrm rot="5400000">
          <a:off x="1373519" y="3717496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153898"/>
            <a:satOff val="10260"/>
            <a:lumOff val="13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 dirty="0"/>
        </a:p>
      </dsp:txBody>
      <dsp:txXfrm rot="-5400000">
        <a:off x="1546452" y="3795812"/>
        <a:ext cx="516323" cy="593474"/>
      </dsp:txXfrm>
    </dsp:sp>
    <dsp:sp modelId="{A814E3D0-9204-4E30-A1A0-199646B15379}">
      <dsp:nvSpPr>
        <dsp:cNvPr id="0" name=""/>
        <dsp:cNvSpPr/>
      </dsp:nvSpPr>
      <dsp:spPr>
        <a:xfrm>
          <a:off x="467357" y="3833892"/>
          <a:ext cx="931165" cy="51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E635B-72A0-4672-9D57-AE73CACAF0E0}">
      <dsp:nvSpPr>
        <dsp:cNvPr id="0" name=""/>
        <dsp:cNvSpPr/>
      </dsp:nvSpPr>
      <dsp:spPr>
        <a:xfrm rot="5400000">
          <a:off x="2183633" y="3717496"/>
          <a:ext cx="862190" cy="750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-76949"/>
            <a:satOff val="5130"/>
            <a:lumOff val="66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3600" kern="1200"/>
        </a:p>
      </dsp:txBody>
      <dsp:txXfrm rot="-5400000">
        <a:off x="2356566" y="3795812"/>
        <a:ext cx="516323" cy="593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3642D-1BB1-48B4-B9C8-2413A2BA282D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85488-DC40-42B2-B272-8CD1DDD2A04B}">
      <dsp:nvSpPr>
        <dsp:cNvPr id="0" name=""/>
        <dsp:cNvSpPr/>
      </dsp:nvSpPr>
      <dsp:spPr>
        <a:xfrm>
          <a:off x="127381" y="1357788"/>
          <a:ext cx="2468880" cy="181038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900" kern="1200" dirty="0" smtClean="0"/>
            <a:t>objekt</a:t>
          </a:r>
          <a:endParaRPr lang="sk-SK" sz="4900" kern="1200" dirty="0"/>
        </a:p>
      </dsp:txBody>
      <dsp:txXfrm>
        <a:off x="215757" y="1446164"/>
        <a:ext cx="2292128" cy="1633633"/>
      </dsp:txXfrm>
    </dsp:sp>
    <dsp:sp modelId="{D948F206-BC74-4836-90F3-7BA393D95AE7}">
      <dsp:nvSpPr>
        <dsp:cNvPr id="0" name=""/>
        <dsp:cNvSpPr/>
      </dsp:nvSpPr>
      <dsp:spPr>
        <a:xfrm>
          <a:off x="2880359" y="1357788"/>
          <a:ext cx="2468880" cy="181038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900" kern="1200" dirty="0" smtClean="0"/>
            <a:t>bajty</a:t>
          </a:r>
          <a:endParaRPr lang="sk-SK" sz="4900" kern="1200" dirty="0"/>
        </a:p>
      </dsp:txBody>
      <dsp:txXfrm>
        <a:off x="2968735" y="1446164"/>
        <a:ext cx="2292128" cy="1633633"/>
      </dsp:txXfrm>
    </dsp:sp>
    <dsp:sp modelId="{C85D3A44-CCF7-4E8F-AA78-DB85632DBB0F}">
      <dsp:nvSpPr>
        <dsp:cNvPr id="0" name=""/>
        <dsp:cNvSpPr/>
      </dsp:nvSpPr>
      <dsp:spPr>
        <a:xfrm>
          <a:off x="5633338" y="1357788"/>
          <a:ext cx="2468880" cy="181038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900" kern="1200" dirty="0" smtClean="0"/>
            <a:t>TCP drôt</a:t>
          </a:r>
          <a:endParaRPr lang="sk-SK" sz="4900" kern="1200" dirty="0"/>
        </a:p>
      </dsp:txBody>
      <dsp:txXfrm>
        <a:off x="5721714" y="1446164"/>
        <a:ext cx="2292128" cy="163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2A2C-80FC-4AA8-861E-916D00FC0755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57F6F-E27A-4203-91A2-1EC74AD0D0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20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1655700" y="2714723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 smtClean="0">
                <a:solidFill>
                  <a:srgbClr val="FEF2E8"/>
                </a:solidFill>
              </a:rPr>
              <a:t>REST</a:t>
            </a:r>
            <a:endParaRPr lang="sk-SK" sz="239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4.12.2013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RMI: vzdialené volanie metód v Jave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Róbert Novotný</a:t>
            </a:r>
          </a:p>
          <a:p>
            <a:r>
              <a:rPr lang="sk-SK" dirty="0" smtClean="0"/>
              <a:t>(UINF/KOPR, </a:t>
            </a:r>
            <a:r>
              <a:rPr lang="sk-SK" dirty="0" smtClean="0"/>
              <a:t>3. december 2013)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b="1" dirty="0" smtClean="0">
                <a:solidFill>
                  <a:schemeClr val="accent6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sk-SK" sz="4800" dirty="0" smtClean="0"/>
              <a:t>[RMI služba + klient]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227180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1259632" y="2204864"/>
            <a:ext cx="6768752" cy="3096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cs-CZ" sz="2800" dirty="0"/>
              <a:t>http://ics.upjs.sk/~novotnyr/wiki/Java/RMI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53311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Výhody a nevýhody</a:t>
            </a:r>
            <a:endParaRPr lang="cs-CZ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</a:t>
            </a:r>
            <a:r>
              <a:rPr lang="sk-SK" dirty="0" smtClean="0"/>
              <a:t> jednoduché použitie, zabudované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</a:t>
            </a:r>
            <a:r>
              <a:rPr lang="sk-SK" dirty="0" smtClean="0"/>
              <a:t> chýbajúce </a:t>
            </a:r>
            <a:r>
              <a:rPr lang="sk-SK" dirty="0" err="1" smtClean="0"/>
              <a:t>binárky</a:t>
            </a:r>
            <a:r>
              <a:rPr lang="sk-SK" dirty="0" smtClean="0"/>
              <a:t> možno dotiahnuť zo servera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</a:t>
            </a:r>
            <a:r>
              <a:rPr lang="sk-SK" dirty="0" smtClean="0"/>
              <a:t> pomerne náročná konfigurácia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</a:t>
            </a:r>
            <a:r>
              <a:rPr lang="sk-SK" dirty="0" smtClean="0"/>
              <a:t> bezpečnostné riziko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</a:t>
            </a:r>
            <a:r>
              <a:rPr lang="sk-SK" dirty="0" smtClean="0"/>
              <a:t> </a:t>
            </a:r>
            <a:r>
              <a:rPr lang="sk-SK" dirty="0" err="1" smtClean="0"/>
              <a:t>firewally</a:t>
            </a:r>
            <a:r>
              <a:rPr lang="sk-SK" dirty="0" smtClean="0"/>
              <a:t> blokujú komunikáciu</a:t>
            </a:r>
          </a:p>
          <a:p>
            <a:pPr marL="0" indent="0">
              <a:buNone/>
            </a:pPr>
            <a:r>
              <a:rPr lang="sk-SK" dirty="0" smtClean="0"/>
              <a:t>	</a:t>
            </a:r>
            <a:r>
              <a:rPr lang="sk-SK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</a:t>
            </a:r>
            <a:r>
              <a:rPr lang="sk-SK" dirty="0" smtClean="0"/>
              <a:t> možno tunelovať cez HTTP</a:t>
            </a:r>
          </a:p>
          <a:p>
            <a:pPr marL="0" indent="0">
              <a:buNone/>
            </a:pPr>
            <a:r>
              <a:rPr lang="sk-SK" dirty="0" smtClean="0"/>
              <a:t>	</a:t>
            </a:r>
            <a:r>
              <a:rPr lang="sk-SK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/>
              </a:rPr>
              <a:t></a:t>
            </a:r>
            <a:r>
              <a:rPr lang="sk-SK" dirty="0" smtClean="0"/>
              <a:t> náročná konfigurácia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68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1259632" y="2204864"/>
            <a:ext cx="6768752" cy="3096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cs-CZ" sz="2800" dirty="0" err="1"/>
              <a:t>Ak</a:t>
            </a:r>
            <a:r>
              <a:rPr lang="cs-CZ" sz="2800" dirty="0"/>
              <a:t> </a:t>
            </a:r>
            <a:r>
              <a:rPr lang="cs-CZ" sz="2800" dirty="0" err="1"/>
              <a:t>nepotrebujeme</a:t>
            </a:r>
            <a:r>
              <a:rPr lang="cs-CZ" sz="2800" dirty="0"/>
              <a:t> </a:t>
            </a:r>
            <a:r>
              <a:rPr lang="cs-CZ" sz="2800" dirty="0" err="1"/>
              <a:t>interop</a:t>
            </a:r>
            <a:r>
              <a:rPr lang="cs-CZ" sz="2800" dirty="0"/>
              <a:t> a </a:t>
            </a:r>
            <a:r>
              <a:rPr lang="cs-CZ" sz="2800" dirty="0" err="1"/>
              <a:t>vieme</a:t>
            </a:r>
            <a:r>
              <a:rPr lang="cs-CZ" sz="2800" dirty="0"/>
              <a:t>, že firewally </a:t>
            </a:r>
            <a:r>
              <a:rPr lang="cs-CZ" sz="2800" dirty="0" err="1"/>
              <a:t>nie</a:t>
            </a:r>
            <a:r>
              <a:rPr lang="cs-CZ" sz="2800" dirty="0"/>
              <a:t> sú </a:t>
            </a:r>
            <a:r>
              <a:rPr lang="cs-CZ" sz="2800" dirty="0" err="1"/>
              <a:t>problémom</a:t>
            </a:r>
            <a:r>
              <a:rPr lang="cs-CZ" sz="2800" dirty="0"/>
              <a:t>, je RMI </a:t>
            </a:r>
            <a:r>
              <a:rPr lang="cs-CZ" sz="2800" dirty="0" err="1"/>
              <a:t>najjednoduchšou</a:t>
            </a:r>
            <a:r>
              <a:rPr lang="cs-CZ" sz="2800" dirty="0"/>
              <a:t> cestou.</a:t>
            </a:r>
          </a:p>
        </p:txBody>
      </p:sp>
    </p:spTree>
    <p:extLst>
      <p:ext uri="{BB962C8B-B14F-4D97-AF65-F5344CB8AC3E}">
        <p14:creationId xmlns:p14="http://schemas.microsoft.com/office/powerpoint/2010/main" val="11724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Distribuovanosť</a:t>
            </a:r>
            <a:r>
              <a:rPr lang="sk-SK" dirty="0" smtClean="0"/>
              <a:t> </a:t>
            </a:r>
            <a:r>
              <a:rPr lang="en-US" dirty="0" smtClean="0"/>
              <a:t>~ v</a:t>
            </a:r>
            <a:r>
              <a:rPr lang="sk-SK" dirty="0" err="1" smtClean="0"/>
              <a:t>ýmena</a:t>
            </a:r>
            <a:r>
              <a:rPr lang="sk-SK" dirty="0" smtClean="0"/>
              <a:t> správ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 smtClean="0"/>
              <a:t>Ako vymieňať správy medzi </a:t>
            </a:r>
            <a:r>
              <a:rPr lang="sk-SK" sz="4000" dirty="0" err="1" smtClean="0"/>
              <a:t>komponentami</a:t>
            </a:r>
            <a:r>
              <a:rPr lang="sk-SK" sz="4000" dirty="0" smtClean="0"/>
              <a:t> distribuovaného systému?</a:t>
            </a:r>
            <a:endParaRPr lang="sk-SK" sz="4000" dirty="0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558072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RMI: zabudovaný spôsob v Jave</a:t>
            </a:r>
            <a:endParaRPr lang="sk-SK" dirty="0"/>
          </a:p>
        </p:txBody>
      </p:sp>
      <p:graphicFrame>
        <p:nvGraphicFramePr>
          <p:cNvPr id="7" name="Zástupný symbol obsah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4891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84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chemeClr val="accent2"/>
                </a:solidFill>
              </a:rPr>
              <a:t>R</a:t>
            </a:r>
            <a:r>
              <a:rPr lang="sk-SK" dirty="0" err="1" smtClean="0"/>
              <a:t>emote</a:t>
            </a:r>
            <a:r>
              <a:rPr lang="sk-SK" dirty="0" smtClean="0"/>
              <a:t> </a:t>
            </a:r>
            <a:r>
              <a:rPr lang="sk-SK" b="1" dirty="0" err="1">
                <a:solidFill>
                  <a:schemeClr val="accent2"/>
                </a:solidFill>
              </a:rPr>
              <a:t>M</a:t>
            </a:r>
            <a:r>
              <a:rPr lang="sk-SK" dirty="0" err="1" smtClean="0"/>
              <a:t>ethod</a:t>
            </a:r>
            <a:r>
              <a:rPr lang="sk-SK" dirty="0" smtClean="0"/>
              <a:t> </a:t>
            </a:r>
            <a:r>
              <a:rPr lang="sk-SK" b="1" dirty="0" err="1">
                <a:solidFill>
                  <a:schemeClr val="accent2"/>
                </a:solidFill>
              </a:rPr>
              <a:t>I</a:t>
            </a:r>
            <a:r>
              <a:rPr lang="sk-SK" dirty="0" err="1" smtClean="0"/>
              <a:t>nvocation</a:t>
            </a:r>
            <a:endParaRPr lang="cs-CZ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transportná vrstva: </a:t>
            </a:r>
            <a:r>
              <a:rPr lang="sk-SK" sz="3600" b="1" dirty="0" smtClean="0">
                <a:solidFill>
                  <a:schemeClr val="accent6"/>
                </a:solidFill>
              </a:rPr>
              <a:t>TCP</a:t>
            </a:r>
          </a:p>
          <a:p>
            <a:r>
              <a:rPr lang="sk-SK" sz="3600" dirty="0" err="1" smtClean="0"/>
              <a:t>serializácia</a:t>
            </a:r>
            <a:r>
              <a:rPr lang="sk-SK" sz="3600" dirty="0" smtClean="0"/>
              <a:t>: </a:t>
            </a:r>
            <a:r>
              <a:rPr lang="sk-SK" sz="3600" b="1" dirty="0" smtClean="0">
                <a:solidFill>
                  <a:schemeClr val="accent6"/>
                </a:solidFill>
              </a:rPr>
              <a:t>binárna</a:t>
            </a:r>
            <a:endParaRPr lang="sk-SK" sz="3600" dirty="0" smtClean="0"/>
          </a:p>
          <a:p>
            <a:r>
              <a:rPr lang="sk-SK" sz="3600" dirty="0" err="1" smtClean="0"/>
              <a:t>interop</a:t>
            </a:r>
            <a:r>
              <a:rPr lang="sk-SK" sz="3600" dirty="0" smtClean="0"/>
              <a:t>: len </a:t>
            </a:r>
            <a:r>
              <a:rPr lang="sk-SK" sz="3600" dirty="0" err="1" smtClean="0"/>
              <a:t>Java</a:t>
            </a:r>
            <a:r>
              <a:rPr lang="sk-SK" sz="3600" dirty="0" smtClean="0"/>
              <a:t> </a:t>
            </a:r>
            <a:r>
              <a:rPr lang="sk-SK" sz="3600" dirty="0" err="1" smtClean="0"/>
              <a:t>vs</a:t>
            </a:r>
            <a:r>
              <a:rPr lang="sk-SK" sz="3600" dirty="0" smtClean="0"/>
              <a:t>. </a:t>
            </a:r>
            <a:r>
              <a:rPr lang="sk-SK" sz="3600" dirty="0" err="1" smtClean="0"/>
              <a:t>Java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3148681" y="4509120"/>
            <a:ext cx="5616624" cy="17281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cs-CZ" sz="2800" dirty="0"/>
              <a:t>http://java.sun.com/javase/technologies/core/basic/rmi/index.jsp</a:t>
            </a:r>
          </a:p>
        </p:txBody>
      </p:sp>
    </p:spTree>
    <p:extLst>
      <p:ext uri="{BB962C8B-B14F-4D97-AF65-F5344CB8AC3E}">
        <p14:creationId xmlns:p14="http://schemas.microsoft.com/office/powerpoint/2010/main" val="182027922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RMI – ako vyzerá komunikácia?</a:t>
            </a:r>
            <a:endParaRPr lang="cs-CZ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ako vyzerá typická správa?</a:t>
            </a:r>
          </a:p>
          <a:p>
            <a:r>
              <a:rPr lang="sk-SK" dirty="0" smtClean="0"/>
              <a:t>binárny neporiadok posielaný cez TCP</a:t>
            </a:r>
          </a:p>
          <a:p>
            <a:r>
              <a:rPr lang="sk-SK" dirty="0" smtClean="0"/>
              <a:t>objekty sú </a:t>
            </a:r>
            <a:r>
              <a:rPr lang="sk-SK" dirty="0" err="1" smtClean="0"/>
              <a:t>serializované</a:t>
            </a:r>
            <a:r>
              <a:rPr lang="sk-SK" dirty="0" smtClean="0"/>
              <a:t> pomocou </a:t>
            </a:r>
            <a:r>
              <a:rPr lang="sk-SK" dirty="0" err="1" smtClean="0"/>
              <a:t>Java</a:t>
            </a:r>
            <a:r>
              <a:rPr lang="sk-SK" dirty="0" smtClean="0"/>
              <a:t> </a:t>
            </a:r>
            <a:r>
              <a:rPr lang="sk-SK" dirty="0" err="1" smtClean="0"/>
              <a:t>Serialization</a:t>
            </a:r>
            <a:endParaRPr lang="sk-SK" dirty="0" smtClean="0"/>
          </a:p>
          <a:p>
            <a:pPr lvl="1"/>
            <a:r>
              <a:rPr lang="sk-SK" dirty="0" err="1" smtClean="0"/>
              <a:t>java.io.</a:t>
            </a:r>
            <a:r>
              <a:rPr lang="sk-SK" b="1" dirty="0" err="1" smtClean="0">
                <a:solidFill>
                  <a:schemeClr val="accent6"/>
                </a:solidFill>
              </a:rPr>
              <a:t>DataOutputStream</a:t>
            </a:r>
            <a:endParaRPr lang="sk-SK" b="1" dirty="0" smtClean="0">
              <a:solidFill>
                <a:schemeClr val="accent6"/>
              </a:solidFill>
            </a:endParaRPr>
          </a:p>
          <a:p>
            <a:endParaRPr lang="cs-CZ" dirty="0"/>
          </a:p>
        </p:txBody>
      </p:sp>
      <p:sp>
        <p:nvSpPr>
          <p:cNvPr id="6" name="BlokTextu 5"/>
          <p:cNvSpPr txBox="1"/>
          <p:nvPr/>
        </p:nvSpPr>
        <p:spPr>
          <a:xfrm>
            <a:off x="467544" y="4653136"/>
            <a:ext cx="8297761" cy="1584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http://java.sun.com/javase/6/docs/platform/serialization/spec/serialTOC.html</a:t>
            </a:r>
          </a:p>
        </p:txBody>
      </p:sp>
    </p:spTree>
    <p:extLst>
      <p:ext uri="{BB962C8B-B14F-4D97-AF65-F5344CB8AC3E}">
        <p14:creationId xmlns:p14="http://schemas.microsoft.com/office/powerpoint/2010/main" val="223708739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Architektúra RMI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018787"/>
              </p:ext>
            </p:extLst>
          </p:nvPr>
        </p:nvGraphicFramePr>
        <p:xfrm>
          <a:off x="755576" y="2276872"/>
          <a:ext cx="768667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3" imgW="6328410" imgH="2414588" progId="CorelDRAW.Graphic.13">
                  <p:embed/>
                </p:oleObj>
              </mc:Choice>
              <mc:Fallback>
                <p:oleObj name="CorelDRAW" r:id="rId3" imgW="6328410" imgH="2414588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76872"/>
                        <a:ext cx="768667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6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</a:t>
            </a:r>
            <a:r>
              <a:rPr lang="sk-SK" dirty="0" err="1" smtClean="0"/>
              <a:t>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accent6"/>
                </a:solidFill>
              </a:rPr>
              <a:t>vzdialený objekt </a:t>
            </a:r>
            <a:r>
              <a:rPr lang="sk-SK" dirty="0" smtClean="0"/>
              <a:t>= obslužná trieda: metódy sú volané klientom.</a:t>
            </a:r>
          </a:p>
          <a:p>
            <a:r>
              <a:rPr lang="sk-SK" b="1" dirty="0" err="1" smtClean="0">
                <a:solidFill>
                  <a:schemeClr val="accent6"/>
                </a:solidFill>
              </a:rPr>
              <a:t>registry</a:t>
            </a:r>
            <a:r>
              <a:rPr lang="sk-SK" dirty="0" smtClean="0"/>
              <a:t>: register vzdialených objektov</a:t>
            </a:r>
          </a:p>
          <a:p>
            <a:r>
              <a:rPr lang="sk-SK" b="1" dirty="0" smtClean="0">
                <a:solidFill>
                  <a:schemeClr val="accent6"/>
                </a:solidFill>
              </a:rPr>
              <a:t>server</a:t>
            </a:r>
            <a:r>
              <a:rPr lang="sk-SK" dirty="0" smtClean="0"/>
              <a:t>: registruje vzdialené objekty</a:t>
            </a:r>
          </a:p>
          <a:p>
            <a:r>
              <a:rPr lang="sk-SK" b="1" dirty="0" err="1" smtClean="0">
                <a:solidFill>
                  <a:schemeClr val="accent6"/>
                </a:solidFill>
              </a:rPr>
              <a:t>skeleton</a:t>
            </a:r>
            <a:r>
              <a:rPr lang="sk-SK" dirty="0" smtClean="0"/>
              <a:t>: špinavá práca na serveri</a:t>
            </a:r>
          </a:p>
          <a:p>
            <a:pPr lvl="1"/>
            <a:r>
              <a:rPr lang="sk-SK" dirty="0" smtClean="0"/>
              <a:t>sieťová komunikácia, (</a:t>
            </a:r>
            <a:r>
              <a:rPr lang="sk-SK" dirty="0" err="1" smtClean="0"/>
              <a:t>de</a:t>
            </a:r>
            <a:r>
              <a:rPr lang="sk-SK" dirty="0" smtClean="0"/>
              <a:t>)</a:t>
            </a:r>
            <a:r>
              <a:rPr lang="sk-SK" dirty="0" err="1" smtClean="0"/>
              <a:t>serializácia</a:t>
            </a:r>
            <a:r>
              <a:rPr lang="sk-SK" dirty="0" smtClean="0"/>
              <a:t> objektov</a:t>
            </a:r>
          </a:p>
          <a:p>
            <a:r>
              <a:rPr lang="sk-SK" b="1" dirty="0" err="1" smtClean="0">
                <a:solidFill>
                  <a:schemeClr val="accent6"/>
                </a:solidFill>
              </a:rPr>
              <a:t>stub</a:t>
            </a:r>
            <a:r>
              <a:rPr lang="sk-SK" dirty="0" smtClean="0"/>
              <a:t>: špinavá práca i klienta</a:t>
            </a:r>
            <a:endParaRPr lang="cs-CZ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6080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servera</a:t>
            </a:r>
            <a:endParaRPr lang="cs-CZ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vytvoriť vzdialený </a:t>
            </a:r>
            <a:r>
              <a:rPr lang="sk-SK" dirty="0" err="1" smtClean="0"/>
              <a:t>interface</a:t>
            </a:r>
            <a:r>
              <a:rPr lang="sk-SK" dirty="0" smtClean="0"/>
              <a:t> s metódami </a:t>
            </a:r>
          </a:p>
          <a:p>
            <a:pPr lvl="1"/>
            <a:r>
              <a:rPr lang="sk-SK" b="1" dirty="0" err="1" smtClean="0">
                <a:solidFill>
                  <a:schemeClr val="accent6"/>
                </a:solidFill>
              </a:rPr>
              <a:t>extends</a:t>
            </a:r>
            <a:r>
              <a:rPr lang="sk-SK" b="1" dirty="0" smtClean="0">
                <a:solidFill>
                  <a:schemeClr val="accent6"/>
                </a:solidFill>
              </a:rPr>
              <a:t> </a:t>
            </a:r>
            <a:r>
              <a:rPr lang="sk-SK" b="1" dirty="0" err="1" smtClean="0">
                <a:solidFill>
                  <a:schemeClr val="accent6"/>
                </a:solidFill>
              </a:rPr>
              <a:t>Remote</a:t>
            </a:r>
            <a:endParaRPr lang="sk-SK" b="1" dirty="0" smtClean="0">
              <a:solidFill>
                <a:schemeClr val="accent6"/>
              </a:solidFill>
            </a:endParaRPr>
          </a:p>
          <a:p>
            <a:pPr lvl="1"/>
            <a:r>
              <a:rPr lang="sk-SK" dirty="0" smtClean="0"/>
              <a:t>každá metóda </a:t>
            </a:r>
            <a:r>
              <a:rPr lang="sk-SK" b="1" dirty="0" err="1" smtClean="0">
                <a:solidFill>
                  <a:schemeClr val="accent6"/>
                </a:solidFill>
              </a:rPr>
              <a:t>throws</a:t>
            </a:r>
            <a:r>
              <a:rPr lang="sk-SK" b="1" dirty="0" smtClean="0">
                <a:solidFill>
                  <a:schemeClr val="accent6"/>
                </a:solidFill>
              </a:rPr>
              <a:t> </a:t>
            </a:r>
            <a:r>
              <a:rPr lang="sk-SK" b="1" dirty="0" err="1" smtClean="0">
                <a:solidFill>
                  <a:schemeClr val="accent6"/>
                </a:solidFill>
              </a:rPr>
              <a:t>RemoteException</a:t>
            </a:r>
            <a:endParaRPr lang="sk-SK" b="1" dirty="0" smtClean="0">
              <a:solidFill>
                <a:schemeClr val="accent6"/>
              </a:solidFill>
            </a:endParaRPr>
          </a:p>
          <a:p>
            <a:r>
              <a:rPr lang="sk-SK" dirty="0" smtClean="0"/>
              <a:t>vytvoriť implementačnú triedu</a:t>
            </a:r>
          </a:p>
          <a:p>
            <a:pPr lvl="1"/>
            <a:r>
              <a:rPr lang="sk-SK" dirty="0" smtClean="0"/>
              <a:t>parametre a návratové hodnoty musia </a:t>
            </a:r>
            <a:r>
              <a:rPr lang="sk-SK" b="1" dirty="0" err="1" smtClean="0">
                <a:solidFill>
                  <a:schemeClr val="accent6"/>
                </a:solidFill>
              </a:rPr>
              <a:t>implements</a:t>
            </a:r>
            <a:r>
              <a:rPr lang="sk-SK" b="1" dirty="0" smtClean="0">
                <a:solidFill>
                  <a:schemeClr val="accent6"/>
                </a:solidFill>
              </a:rPr>
              <a:t> </a:t>
            </a:r>
            <a:r>
              <a:rPr lang="sk-SK" b="1" dirty="0" err="1" smtClean="0">
                <a:solidFill>
                  <a:schemeClr val="accent6"/>
                </a:solidFill>
              </a:rPr>
              <a:t>Serializable</a:t>
            </a:r>
            <a:endParaRPr lang="sk-SK" b="1" dirty="0" smtClean="0">
              <a:solidFill>
                <a:schemeClr val="accent6"/>
              </a:solidFill>
            </a:endParaRPr>
          </a:p>
          <a:p>
            <a:r>
              <a:rPr lang="sk-SK" dirty="0" smtClean="0"/>
              <a:t>zaregistrovať ju v </a:t>
            </a:r>
            <a:r>
              <a:rPr lang="sk-SK" b="1" dirty="0" err="1" smtClean="0">
                <a:solidFill>
                  <a:schemeClr val="accent6"/>
                </a:solidFill>
              </a:rPr>
              <a:t>Registry</a:t>
            </a:r>
            <a:endParaRPr lang="sk-SK" b="1" dirty="0" smtClean="0">
              <a:solidFill>
                <a:schemeClr val="accent6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92548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Vytvorenie klienta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získať objekt </a:t>
            </a:r>
            <a:r>
              <a:rPr lang="sk-SK" b="1" dirty="0" err="1" smtClean="0">
                <a:solidFill>
                  <a:schemeClr val="accent6"/>
                </a:solidFill>
              </a:rPr>
              <a:t>Registry</a:t>
            </a:r>
            <a:r>
              <a:rPr lang="sk-SK" dirty="0" smtClean="0">
                <a:solidFill>
                  <a:schemeClr val="accent6"/>
                </a:solidFill>
              </a:rPr>
              <a:t> </a:t>
            </a:r>
            <a:r>
              <a:rPr lang="sk-SK" dirty="0" smtClean="0"/>
              <a:t>z daného servera</a:t>
            </a:r>
          </a:p>
          <a:p>
            <a:r>
              <a:rPr lang="sk-SK" dirty="0" smtClean="0"/>
              <a:t>získať </a:t>
            </a:r>
            <a:r>
              <a:rPr lang="sk-SK" b="1" dirty="0" smtClean="0">
                <a:solidFill>
                  <a:schemeClr val="accent6"/>
                </a:solidFill>
              </a:rPr>
              <a:t>vzdialený </a:t>
            </a:r>
            <a:r>
              <a:rPr lang="sk-SK" b="1" dirty="0" err="1" smtClean="0">
                <a:solidFill>
                  <a:schemeClr val="accent6"/>
                </a:solidFill>
              </a:rPr>
              <a:t>interfejs</a:t>
            </a:r>
            <a:r>
              <a:rPr lang="sk-SK" b="1" dirty="0" smtClean="0">
                <a:solidFill>
                  <a:schemeClr val="accent6"/>
                </a:solidFill>
              </a:rPr>
              <a:t> </a:t>
            </a:r>
            <a:r>
              <a:rPr lang="sk-SK" dirty="0" smtClean="0"/>
              <a:t>(za ním je </a:t>
            </a:r>
            <a:r>
              <a:rPr lang="sk-SK" dirty="0" err="1" smtClean="0"/>
              <a:t>stub</a:t>
            </a:r>
            <a:r>
              <a:rPr lang="sk-SK" dirty="0" smtClean="0"/>
              <a:t>)</a:t>
            </a:r>
          </a:p>
          <a:p>
            <a:r>
              <a:rPr lang="sk-SK" dirty="0" smtClean="0"/>
              <a:t>na ňom volať metódy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1543024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229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Motív Office</vt:lpstr>
      <vt:lpstr>CorelDRAW</vt:lpstr>
      <vt:lpstr>RMI: vzdialené volanie metód v Jave</vt:lpstr>
      <vt:lpstr>Distribuovanosť ~ výmena správ</vt:lpstr>
      <vt:lpstr>RMI: zabudovaný spôsob v Jave</vt:lpstr>
      <vt:lpstr>Remote Method Invocation</vt:lpstr>
      <vt:lpstr>RMI – ako vyzerá komunikácia?</vt:lpstr>
      <vt:lpstr>Architektúra RMI</vt:lpstr>
      <vt:lpstr>Architektúra</vt:lpstr>
      <vt:lpstr>Vytvorenie servera</vt:lpstr>
      <vt:lpstr>Vytvorenie klienta</vt:lpstr>
      <vt:lpstr>PowerPoint Presentation</vt:lpstr>
      <vt:lpstr>PowerPoint Presentation</vt:lpstr>
      <vt:lpstr>Výhody a nevýhody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</cp:lastModifiedBy>
  <cp:revision>11</cp:revision>
  <dcterms:created xsi:type="dcterms:W3CDTF">2012-11-18T12:40:00Z</dcterms:created>
  <dcterms:modified xsi:type="dcterms:W3CDTF">2013-12-04T14:58:00Z</dcterms:modified>
</cp:coreProperties>
</file>