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4" r:id="rId3"/>
    <p:sldId id="325" r:id="rId4"/>
    <p:sldId id="326" r:id="rId5"/>
    <p:sldId id="388" r:id="rId6"/>
    <p:sldId id="389" r:id="rId7"/>
    <p:sldId id="329" r:id="rId8"/>
    <p:sldId id="328" r:id="rId9"/>
    <p:sldId id="327" r:id="rId10"/>
    <p:sldId id="381" r:id="rId11"/>
    <p:sldId id="382" r:id="rId12"/>
    <p:sldId id="384" r:id="rId13"/>
    <p:sldId id="330" r:id="rId14"/>
    <p:sldId id="331" r:id="rId15"/>
    <p:sldId id="38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/>
        </p14:section>
        <p14:section name="JAX-WS 2.0" id="{32053417-9F36-4C40-A25D-ACF667D3CB94}">
          <p14:sldIdLst/>
        </p14:section>
        <p14:section name="WSDL-&gt;kód" id="{4EA5D5FC-AE5F-624A-8846-07E70F4FCFA3}">
          <p14:sldIdLst/>
        </p14:section>
        <p14:section name="SOAP Encoding Rules" id="{662AC94E-9E15-1142-B4A2-4BCA5F9A2E30}">
          <p14:sldIdLst>
            <p14:sldId id="324"/>
            <p14:sldId id="325"/>
            <p14:sldId id="326"/>
            <p14:sldId id="388"/>
            <p14:sldId id="389"/>
            <p14:sldId id="329"/>
            <p14:sldId id="328"/>
            <p14:sldId id="327"/>
            <p14:sldId id="381"/>
            <p14:sldId id="382"/>
            <p14:sldId id="384"/>
            <p14:sldId id="330"/>
            <p14:sldId id="331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97"/>
    <p:restoredTop sz="81854" autoAdjust="0"/>
  </p:normalViewPr>
  <p:slideViewPr>
    <p:cSldViewPr>
      <p:cViewPr varScale="1">
        <p:scale>
          <a:sx n="127" d="100"/>
          <a:sy n="127" d="100"/>
        </p:scale>
        <p:origin x="31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11BAA-0A47-4F1D-8A7F-3053C102BB17}" type="doc">
      <dgm:prSet loTypeId="urn:microsoft.com/office/officeart/2005/8/layout/radial5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sk-SK"/>
        </a:p>
      </dgm:t>
    </dgm:pt>
    <dgm:pt modelId="{29B1ABFC-113A-4D4E-BE90-F76CEEFF0BF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literal</a:t>
          </a:r>
          <a:endParaRPr lang="sk-SK" sz="2800" dirty="0"/>
        </a:p>
      </dgm:t>
    </dgm:pt>
    <dgm:pt modelId="{A07E90E3-50D8-44A4-A1F8-DB971F2077EF}" type="parTrans" cxnId="{11BAF2C0-CE1D-4184-B92B-A3217ED34FA2}">
      <dgm:prSet/>
      <dgm:spPr/>
      <dgm:t>
        <a:bodyPr/>
        <a:lstStyle/>
        <a:p>
          <a:endParaRPr lang="sk-SK"/>
        </a:p>
      </dgm:t>
    </dgm:pt>
    <dgm:pt modelId="{972D8FD8-EB81-449A-9D99-F09559AD19A5}" type="sibTrans" cxnId="{11BAF2C0-CE1D-4184-B92B-A3217ED34FA2}">
      <dgm:prSet/>
      <dgm:spPr/>
      <dgm:t>
        <a:bodyPr/>
        <a:lstStyle/>
        <a:p>
          <a:endParaRPr lang="sk-SK"/>
        </a:p>
      </dgm:t>
    </dgm:pt>
    <dgm:pt modelId="{AEF2C1D7-3110-4DBA-8F6B-0F688FE8559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r>
            <a:rPr lang="sk-SK" sz="2400" dirty="0"/>
            <a:t> </a:t>
          </a:r>
        </a:p>
      </dgm:t>
    </dgm:pt>
    <dgm:pt modelId="{0B82C3A9-7F69-4D51-A2C1-887E72DDB358}" type="parTrans" cxnId="{4DC48B57-41CE-44B3-A992-335793DA8CB2}">
      <dgm:prSet/>
      <dgm:spPr/>
      <dgm:t>
        <a:bodyPr/>
        <a:lstStyle/>
        <a:p>
          <a:endParaRPr lang="sk-SK"/>
        </a:p>
      </dgm:t>
    </dgm:pt>
    <dgm:pt modelId="{C1149FD6-6A22-4FCD-8C08-E2D9C0170ADD}" type="sibTrans" cxnId="{4DC48B57-41CE-44B3-A992-335793DA8CB2}">
      <dgm:prSet/>
      <dgm:spPr/>
      <dgm:t>
        <a:bodyPr/>
        <a:lstStyle/>
        <a:p>
          <a:endParaRPr lang="sk-SK"/>
        </a:p>
      </dgm:t>
    </dgm:pt>
    <dgm:pt modelId="{E3D65449-3650-4DC4-AA16-928CA99BA1D7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2400" dirty="0" err="1"/>
            <a:t>Document</a:t>
          </a:r>
          <a:endParaRPr lang="sk-SK" sz="2400" dirty="0"/>
        </a:p>
        <a:p>
          <a:r>
            <a:rPr lang="sk-SK" sz="2400" dirty="0" err="1"/>
            <a:t>literal</a:t>
          </a:r>
          <a:endParaRPr lang="sk-SK" sz="2400" dirty="0"/>
        </a:p>
        <a:p>
          <a:r>
            <a:rPr lang="sk-SK" sz="2400" dirty="0" err="1"/>
            <a:t>wrapped</a:t>
          </a:r>
          <a:endParaRPr lang="sk-SK" sz="2400" dirty="0"/>
        </a:p>
      </dgm:t>
    </dgm:pt>
    <dgm:pt modelId="{453BB911-22BE-4B7E-AA23-8269920CCE40}" type="parTrans" cxnId="{2A747AAB-8E74-4AA2-AB7F-937F61A45AE1}">
      <dgm:prSet/>
      <dgm:spPr/>
      <dgm:t>
        <a:bodyPr/>
        <a:lstStyle/>
        <a:p>
          <a:endParaRPr lang="sk-SK"/>
        </a:p>
      </dgm:t>
    </dgm:pt>
    <dgm:pt modelId="{CCDB784A-9760-4E84-B85C-1B10D2472C7B}" type="sibTrans" cxnId="{2A747AAB-8E74-4AA2-AB7F-937F61A45AE1}">
      <dgm:prSet/>
      <dgm:spPr/>
      <dgm:t>
        <a:bodyPr/>
        <a:lstStyle/>
        <a:p>
          <a:endParaRPr lang="sk-SK"/>
        </a:p>
      </dgm:t>
    </dgm:pt>
    <dgm:pt modelId="{18F3C927-2C83-45FE-A819-8F03F9943617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400" strike="noStrike" dirty="0" err="1"/>
            <a:t>Document</a:t>
          </a:r>
          <a:endParaRPr lang="sk-SK" sz="2400" strike="noStrike" dirty="0"/>
        </a:p>
        <a:p>
          <a:r>
            <a:rPr lang="sk-SK" sz="2400" strike="noStrike" dirty="0" err="1"/>
            <a:t>encoded</a:t>
          </a:r>
          <a:endParaRPr lang="sk-SK" sz="2400" strike="noStrike" dirty="0"/>
        </a:p>
      </dgm:t>
    </dgm:pt>
    <dgm:pt modelId="{9AAA6CAE-9793-4174-80C3-CD7BB25E1F15}" type="parTrans" cxnId="{672BDBCA-40BA-4FA1-9742-0410C567BF48}">
      <dgm:prSet/>
      <dgm:spPr/>
      <dgm:t>
        <a:bodyPr/>
        <a:lstStyle/>
        <a:p>
          <a:endParaRPr lang="sk-SK"/>
        </a:p>
      </dgm:t>
    </dgm:pt>
    <dgm:pt modelId="{D85CB88D-CF1B-48DB-9520-7B74EE5177FA}" type="sibTrans" cxnId="{672BDBCA-40BA-4FA1-9742-0410C567BF48}">
      <dgm:prSet/>
      <dgm:spPr/>
      <dgm:t>
        <a:bodyPr/>
        <a:lstStyle/>
        <a:p>
          <a:endParaRPr lang="sk-SK"/>
        </a:p>
      </dgm:t>
    </dgm:pt>
    <dgm:pt modelId="{B9EEBF36-016A-40BB-A776-C94B294627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encoding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styles</a:t>
          </a:r>
          <a:endParaRPr lang="sk-SK" dirty="0">
            <a:solidFill>
              <a:schemeClr val="bg1"/>
            </a:solidFill>
          </a:endParaRPr>
        </a:p>
      </dgm:t>
    </dgm:pt>
    <dgm:pt modelId="{BEC87E79-6F18-428B-98B6-A7676859CE11}" type="parTrans" cxnId="{EB7F2DFB-5F6C-4233-BBD5-A1BA7694AD78}">
      <dgm:prSet/>
      <dgm:spPr/>
      <dgm:t>
        <a:bodyPr/>
        <a:lstStyle/>
        <a:p>
          <a:endParaRPr lang="sk-SK"/>
        </a:p>
      </dgm:t>
    </dgm:pt>
    <dgm:pt modelId="{F5B7E331-915B-4CA6-B335-B01B9964336B}" type="sibTrans" cxnId="{EB7F2DFB-5F6C-4233-BBD5-A1BA7694AD78}">
      <dgm:prSet/>
      <dgm:spPr/>
      <dgm:t>
        <a:bodyPr/>
        <a:lstStyle/>
        <a:p>
          <a:endParaRPr lang="sk-SK"/>
        </a:p>
      </dgm:t>
    </dgm:pt>
    <dgm:pt modelId="{66D1F44D-921A-46B2-87A5-E01F81C3B25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sk-SK" sz="2800" dirty="0"/>
            <a:t>RPC</a:t>
          </a:r>
        </a:p>
        <a:p>
          <a:r>
            <a:rPr lang="sk-SK" sz="2800" dirty="0" err="1"/>
            <a:t>encoded</a:t>
          </a:r>
          <a:endParaRPr lang="sk-SK" sz="2800" dirty="0"/>
        </a:p>
      </dgm:t>
    </dgm:pt>
    <dgm:pt modelId="{D467D584-0D5B-4F94-9C59-91CD94903731}" type="parTrans" cxnId="{6629CB5B-8268-4B44-BC0D-1C7A658689F3}">
      <dgm:prSet/>
      <dgm:spPr/>
      <dgm:t>
        <a:bodyPr/>
        <a:lstStyle/>
        <a:p>
          <a:endParaRPr lang="sk-SK"/>
        </a:p>
      </dgm:t>
    </dgm:pt>
    <dgm:pt modelId="{440224CD-94FA-4422-9429-C07CB617CB0B}" type="sibTrans" cxnId="{6629CB5B-8268-4B44-BC0D-1C7A658689F3}">
      <dgm:prSet/>
      <dgm:spPr/>
      <dgm:t>
        <a:bodyPr/>
        <a:lstStyle/>
        <a:p>
          <a:endParaRPr lang="sk-SK"/>
        </a:p>
      </dgm:t>
    </dgm:pt>
    <dgm:pt modelId="{A8C32956-8A81-4FDB-9378-C39C11E5465D}" type="pres">
      <dgm:prSet presAssocID="{A8011BAA-0A47-4F1D-8A7F-3053C102BB1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7F54A6-CCDD-4EE1-87E3-327E6ACD6DDB}" type="pres">
      <dgm:prSet presAssocID="{B9EEBF36-016A-40BB-A776-C94B29462717}" presName="centerShape" presStyleLbl="node0" presStyleIdx="0" presStyleCnt="1" custScaleX="63839" custScaleY="63839"/>
      <dgm:spPr/>
    </dgm:pt>
    <dgm:pt modelId="{E5253B3F-35EE-4B5D-BEE6-E0CC1B493885}" type="pres">
      <dgm:prSet presAssocID="{A07E90E3-50D8-44A4-A1F8-DB971F2077EF}" presName="parTrans" presStyleLbl="sibTrans2D1" presStyleIdx="0" presStyleCnt="5"/>
      <dgm:spPr/>
    </dgm:pt>
    <dgm:pt modelId="{CBDFD8C9-FF27-431A-BEC6-01EE8177446D}" type="pres">
      <dgm:prSet presAssocID="{A07E90E3-50D8-44A4-A1F8-DB971F2077EF}" presName="connectorText" presStyleLbl="sibTrans2D1" presStyleIdx="0" presStyleCnt="5"/>
      <dgm:spPr/>
    </dgm:pt>
    <dgm:pt modelId="{AA1DE8C7-6C59-46E3-A5B3-8216DD0FDD84}" type="pres">
      <dgm:prSet presAssocID="{29B1ABFC-113A-4D4E-BE90-F76CEEFF0BF9}" presName="node" presStyleLbl="node1" presStyleIdx="0" presStyleCnt="5">
        <dgm:presLayoutVars>
          <dgm:bulletEnabled val="1"/>
        </dgm:presLayoutVars>
      </dgm:prSet>
      <dgm:spPr/>
    </dgm:pt>
    <dgm:pt modelId="{28E13AC9-2C4C-49F5-B44B-D82E1C76F20E}" type="pres">
      <dgm:prSet presAssocID="{D467D584-0D5B-4F94-9C59-91CD94903731}" presName="parTrans" presStyleLbl="sibTrans2D1" presStyleIdx="1" presStyleCnt="5"/>
      <dgm:spPr/>
    </dgm:pt>
    <dgm:pt modelId="{B93135E0-27DB-4EBA-B9A5-2037ED5070CE}" type="pres">
      <dgm:prSet presAssocID="{D467D584-0D5B-4F94-9C59-91CD94903731}" presName="connectorText" presStyleLbl="sibTrans2D1" presStyleIdx="1" presStyleCnt="5"/>
      <dgm:spPr/>
    </dgm:pt>
    <dgm:pt modelId="{FCEF2779-5626-49EE-BC39-CA07021AFCB8}" type="pres">
      <dgm:prSet presAssocID="{66D1F44D-921A-46B2-87A5-E01F81C3B25D}" presName="node" presStyleLbl="node1" presStyleIdx="1" presStyleCnt="5">
        <dgm:presLayoutVars>
          <dgm:bulletEnabled val="1"/>
        </dgm:presLayoutVars>
      </dgm:prSet>
      <dgm:spPr/>
    </dgm:pt>
    <dgm:pt modelId="{A7FCABAC-8442-4F2E-BF89-CBCE77193DAC}" type="pres">
      <dgm:prSet presAssocID="{0B82C3A9-7F69-4D51-A2C1-887E72DDB358}" presName="parTrans" presStyleLbl="sibTrans2D1" presStyleIdx="2" presStyleCnt="5"/>
      <dgm:spPr/>
    </dgm:pt>
    <dgm:pt modelId="{B4A1C2A3-39A5-4874-828B-487B69F7B9EA}" type="pres">
      <dgm:prSet presAssocID="{0B82C3A9-7F69-4D51-A2C1-887E72DDB358}" presName="connectorText" presStyleLbl="sibTrans2D1" presStyleIdx="2" presStyleCnt="5"/>
      <dgm:spPr/>
    </dgm:pt>
    <dgm:pt modelId="{9C36CB6E-9A71-4893-8BF9-D3918A22E66C}" type="pres">
      <dgm:prSet presAssocID="{AEF2C1D7-3110-4DBA-8F6B-0F688FE85599}" presName="node" presStyleLbl="node1" presStyleIdx="2" presStyleCnt="5" custScaleX="168399" custScaleY="168399">
        <dgm:presLayoutVars>
          <dgm:bulletEnabled val="1"/>
        </dgm:presLayoutVars>
      </dgm:prSet>
      <dgm:spPr/>
    </dgm:pt>
    <dgm:pt modelId="{B44ADDD0-61CF-412A-BFB7-DF85E2D896F7}" type="pres">
      <dgm:prSet presAssocID="{453BB911-22BE-4B7E-AA23-8269920CCE40}" presName="parTrans" presStyleLbl="sibTrans2D1" presStyleIdx="3" presStyleCnt="5"/>
      <dgm:spPr/>
    </dgm:pt>
    <dgm:pt modelId="{12FA5CC3-CAAA-4125-8A88-02CBBFA30D8D}" type="pres">
      <dgm:prSet presAssocID="{453BB911-22BE-4B7E-AA23-8269920CCE40}" presName="connectorText" presStyleLbl="sibTrans2D1" presStyleIdx="3" presStyleCnt="5"/>
      <dgm:spPr/>
    </dgm:pt>
    <dgm:pt modelId="{14FE0E8A-77D8-4B5E-B3DE-E9FBE7256660}" type="pres">
      <dgm:prSet presAssocID="{E3D65449-3650-4DC4-AA16-928CA99BA1D7}" presName="node" presStyleLbl="node1" presStyleIdx="3" presStyleCnt="5">
        <dgm:presLayoutVars>
          <dgm:bulletEnabled val="1"/>
        </dgm:presLayoutVars>
      </dgm:prSet>
      <dgm:spPr/>
    </dgm:pt>
    <dgm:pt modelId="{7F584D53-03DE-4D3A-BA0F-4F98C7C3786A}" type="pres">
      <dgm:prSet presAssocID="{9AAA6CAE-9793-4174-80C3-CD7BB25E1F15}" presName="parTrans" presStyleLbl="sibTrans2D1" presStyleIdx="4" presStyleCnt="5"/>
      <dgm:spPr/>
    </dgm:pt>
    <dgm:pt modelId="{9B504325-7475-4748-83D2-EA7D0CB65FD1}" type="pres">
      <dgm:prSet presAssocID="{9AAA6CAE-9793-4174-80C3-CD7BB25E1F15}" presName="connectorText" presStyleLbl="sibTrans2D1" presStyleIdx="4" presStyleCnt="5"/>
      <dgm:spPr/>
    </dgm:pt>
    <dgm:pt modelId="{710EE75E-7225-4684-BE02-6E4330FD9785}" type="pres">
      <dgm:prSet presAssocID="{18F3C927-2C83-45FE-A819-8F03F9943617}" presName="node" presStyleLbl="node1" presStyleIdx="4" presStyleCnt="5">
        <dgm:presLayoutVars>
          <dgm:bulletEnabled val="1"/>
        </dgm:presLayoutVars>
      </dgm:prSet>
      <dgm:spPr/>
    </dgm:pt>
  </dgm:ptLst>
  <dgm:cxnLst>
    <dgm:cxn modelId="{F188F909-F87D-A145-B8D4-AAF9BFC736EE}" type="presOf" srcId="{18F3C927-2C83-45FE-A819-8F03F9943617}" destId="{710EE75E-7225-4684-BE02-6E4330FD9785}" srcOrd="0" destOrd="0" presId="urn:microsoft.com/office/officeart/2005/8/layout/radial5"/>
    <dgm:cxn modelId="{08FEDA16-063B-3041-B42E-6C8CD41ABA3E}" type="presOf" srcId="{E3D65449-3650-4DC4-AA16-928CA99BA1D7}" destId="{14FE0E8A-77D8-4B5E-B3DE-E9FBE7256660}" srcOrd="0" destOrd="0" presId="urn:microsoft.com/office/officeart/2005/8/layout/radial5"/>
    <dgm:cxn modelId="{CCC84718-D9DE-BA4B-85BE-8422E717B6AC}" type="presOf" srcId="{9AAA6CAE-9793-4174-80C3-CD7BB25E1F15}" destId="{7F584D53-03DE-4D3A-BA0F-4F98C7C3786A}" srcOrd="0" destOrd="0" presId="urn:microsoft.com/office/officeart/2005/8/layout/radial5"/>
    <dgm:cxn modelId="{1893D81E-FBE4-BF4E-A979-D8DFC9EEAD59}" type="presOf" srcId="{453BB911-22BE-4B7E-AA23-8269920CCE40}" destId="{12FA5CC3-CAAA-4125-8A88-02CBBFA30D8D}" srcOrd="1" destOrd="0" presId="urn:microsoft.com/office/officeart/2005/8/layout/radial5"/>
    <dgm:cxn modelId="{F8810131-2D47-2949-922B-5E7CC7244F76}" type="presOf" srcId="{B9EEBF36-016A-40BB-A776-C94B29462717}" destId="{097F54A6-CCDD-4EE1-87E3-327E6ACD6DDB}" srcOrd="0" destOrd="0" presId="urn:microsoft.com/office/officeart/2005/8/layout/radial5"/>
    <dgm:cxn modelId="{94AAFF4F-DB39-A944-A644-A900E3982606}" type="presOf" srcId="{0B82C3A9-7F69-4D51-A2C1-887E72DDB358}" destId="{A7FCABAC-8442-4F2E-BF89-CBCE77193DAC}" srcOrd="0" destOrd="0" presId="urn:microsoft.com/office/officeart/2005/8/layout/radial5"/>
    <dgm:cxn modelId="{4DC48B57-41CE-44B3-A992-335793DA8CB2}" srcId="{B9EEBF36-016A-40BB-A776-C94B29462717}" destId="{AEF2C1D7-3110-4DBA-8F6B-0F688FE85599}" srcOrd="2" destOrd="0" parTransId="{0B82C3A9-7F69-4D51-A2C1-887E72DDB358}" sibTransId="{C1149FD6-6A22-4FCD-8C08-E2D9C0170ADD}"/>
    <dgm:cxn modelId="{6629CB5B-8268-4B44-BC0D-1C7A658689F3}" srcId="{B9EEBF36-016A-40BB-A776-C94B29462717}" destId="{66D1F44D-921A-46B2-87A5-E01F81C3B25D}" srcOrd="1" destOrd="0" parTransId="{D467D584-0D5B-4F94-9C59-91CD94903731}" sibTransId="{440224CD-94FA-4422-9429-C07CB617CB0B}"/>
    <dgm:cxn modelId="{249C4460-4CD8-714C-9FF8-9633EE95095D}" type="presOf" srcId="{D467D584-0D5B-4F94-9C59-91CD94903731}" destId="{28E13AC9-2C4C-49F5-B44B-D82E1C76F20E}" srcOrd="0" destOrd="0" presId="urn:microsoft.com/office/officeart/2005/8/layout/radial5"/>
    <dgm:cxn modelId="{2E38D876-D221-524F-AC5B-E6DA4BF3E06D}" type="presOf" srcId="{A07E90E3-50D8-44A4-A1F8-DB971F2077EF}" destId="{CBDFD8C9-FF27-431A-BEC6-01EE8177446D}" srcOrd="1" destOrd="0" presId="urn:microsoft.com/office/officeart/2005/8/layout/radial5"/>
    <dgm:cxn modelId="{CCB02285-D874-9D4D-9999-D6842310BC16}" type="presOf" srcId="{A8011BAA-0A47-4F1D-8A7F-3053C102BB17}" destId="{A8C32956-8A81-4FDB-9378-C39C11E5465D}" srcOrd="0" destOrd="0" presId="urn:microsoft.com/office/officeart/2005/8/layout/radial5"/>
    <dgm:cxn modelId="{2B0B61A9-FBAC-9A4F-B92E-D706279E369A}" type="presOf" srcId="{D467D584-0D5B-4F94-9C59-91CD94903731}" destId="{B93135E0-27DB-4EBA-B9A5-2037ED5070CE}" srcOrd="1" destOrd="0" presId="urn:microsoft.com/office/officeart/2005/8/layout/radial5"/>
    <dgm:cxn modelId="{2A747AAB-8E74-4AA2-AB7F-937F61A45AE1}" srcId="{B9EEBF36-016A-40BB-A776-C94B29462717}" destId="{E3D65449-3650-4DC4-AA16-928CA99BA1D7}" srcOrd="3" destOrd="0" parTransId="{453BB911-22BE-4B7E-AA23-8269920CCE40}" sibTransId="{CCDB784A-9760-4E84-B85C-1B10D2472C7B}"/>
    <dgm:cxn modelId="{21B80DAF-54D3-0F46-B087-D1CB80537265}" type="presOf" srcId="{453BB911-22BE-4B7E-AA23-8269920CCE40}" destId="{B44ADDD0-61CF-412A-BFB7-DF85E2D896F7}" srcOrd="0" destOrd="0" presId="urn:microsoft.com/office/officeart/2005/8/layout/radial5"/>
    <dgm:cxn modelId="{11BAF2C0-CE1D-4184-B92B-A3217ED34FA2}" srcId="{B9EEBF36-016A-40BB-A776-C94B29462717}" destId="{29B1ABFC-113A-4D4E-BE90-F76CEEFF0BF9}" srcOrd="0" destOrd="0" parTransId="{A07E90E3-50D8-44A4-A1F8-DB971F2077EF}" sibTransId="{972D8FD8-EB81-449A-9D99-F09559AD19A5}"/>
    <dgm:cxn modelId="{672BDBCA-40BA-4FA1-9742-0410C567BF48}" srcId="{B9EEBF36-016A-40BB-A776-C94B29462717}" destId="{18F3C927-2C83-45FE-A819-8F03F9943617}" srcOrd="4" destOrd="0" parTransId="{9AAA6CAE-9793-4174-80C3-CD7BB25E1F15}" sibTransId="{D85CB88D-CF1B-48DB-9520-7B74EE5177FA}"/>
    <dgm:cxn modelId="{5ED87ACC-5F92-4248-8D34-37A8041B7057}" type="presOf" srcId="{A07E90E3-50D8-44A4-A1F8-DB971F2077EF}" destId="{E5253B3F-35EE-4B5D-BEE6-E0CC1B493885}" srcOrd="0" destOrd="0" presId="urn:microsoft.com/office/officeart/2005/8/layout/radial5"/>
    <dgm:cxn modelId="{4E967FE8-BCC5-D841-B576-50AC715C9EA2}" type="presOf" srcId="{29B1ABFC-113A-4D4E-BE90-F76CEEFF0BF9}" destId="{AA1DE8C7-6C59-46E3-A5B3-8216DD0FDD84}" srcOrd="0" destOrd="0" presId="urn:microsoft.com/office/officeart/2005/8/layout/radial5"/>
    <dgm:cxn modelId="{A82BA4EC-A360-9445-9039-36D3BA473518}" type="presOf" srcId="{0B82C3A9-7F69-4D51-A2C1-887E72DDB358}" destId="{B4A1C2A3-39A5-4874-828B-487B69F7B9EA}" srcOrd="1" destOrd="0" presId="urn:microsoft.com/office/officeart/2005/8/layout/radial5"/>
    <dgm:cxn modelId="{CEE8DDED-5952-684B-888A-B4B8409C7468}" type="presOf" srcId="{AEF2C1D7-3110-4DBA-8F6B-0F688FE85599}" destId="{9C36CB6E-9A71-4893-8BF9-D3918A22E66C}" srcOrd="0" destOrd="0" presId="urn:microsoft.com/office/officeart/2005/8/layout/radial5"/>
    <dgm:cxn modelId="{1648BEEE-D5E0-FC42-BD8F-8D99F905243D}" type="presOf" srcId="{9AAA6CAE-9793-4174-80C3-CD7BB25E1F15}" destId="{9B504325-7475-4748-83D2-EA7D0CB65FD1}" srcOrd="1" destOrd="0" presId="urn:microsoft.com/office/officeart/2005/8/layout/radial5"/>
    <dgm:cxn modelId="{E0D606F0-BBF2-4A45-BBF7-4425C038B29E}" type="presOf" srcId="{66D1F44D-921A-46B2-87A5-E01F81C3B25D}" destId="{FCEF2779-5626-49EE-BC39-CA07021AFCB8}" srcOrd="0" destOrd="0" presId="urn:microsoft.com/office/officeart/2005/8/layout/radial5"/>
    <dgm:cxn modelId="{EB7F2DFB-5F6C-4233-BBD5-A1BA7694AD78}" srcId="{A8011BAA-0A47-4F1D-8A7F-3053C102BB17}" destId="{B9EEBF36-016A-40BB-A776-C94B29462717}" srcOrd="0" destOrd="0" parTransId="{BEC87E79-6F18-428B-98B6-A7676859CE11}" sibTransId="{F5B7E331-915B-4CA6-B335-B01B9964336B}"/>
    <dgm:cxn modelId="{1DE46319-D8E7-D34B-B4EA-FB7CAEECBA67}" type="presParOf" srcId="{A8C32956-8A81-4FDB-9378-C39C11E5465D}" destId="{097F54A6-CCDD-4EE1-87E3-327E6ACD6DDB}" srcOrd="0" destOrd="0" presId="urn:microsoft.com/office/officeart/2005/8/layout/radial5"/>
    <dgm:cxn modelId="{A58B328B-075E-7448-B1AE-FD587BBCF302}" type="presParOf" srcId="{A8C32956-8A81-4FDB-9378-C39C11E5465D}" destId="{E5253B3F-35EE-4B5D-BEE6-E0CC1B493885}" srcOrd="1" destOrd="0" presId="urn:microsoft.com/office/officeart/2005/8/layout/radial5"/>
    <dgm:cxn modelId="{B2B622B7-F47C-AC48-8851-D81251DE4647}" type="presParOf" srcId="{E5253B3F-35EE-4B5D-BEE6-E0CC1B493885}" destId="{CBDFD8C9-FF27-431A-BEC6-01EE8177446D}" srcOrd="0" destOrd="0" presId="urn:microsoft.com/office/officeart/2005/8/layout/radial5"/>
    <dgm:cxn modelId="{E0D25E9D-633A-F54E-BC26-E4481669DEFB}" type="presParOf" srcId="{A8C32956-8A81-4FDB-9378-C39C11E5465D}" destId="{AA1DE8C7-6C59-46E3-A5B3-8216DD0FDD84}" srcOrd="2" destOrd="0" presId="urn:microsoft.com/office/officeart/2005/8/layout/radial5"/>
    <dgm:cxn modelId="{73D8C370-7C0D-FE48-BCDE-E23CA7440BD3}" type="presParOf" srcId="{A8C32956-8A81-4FDB-9378-C39C11E5465D}" destId="{28E13AC9-2C4C-49F5-B44B-D82E1C76F20E}" srcOrd="3" destOrd="0" presId="urn:microsoft.com/office/officeart/2005/8/layout/radial5"/>
    <dgm:cxn modelId="{C38058D6-CA8E-5C44-B935-8C7E8E4298C3}" type="presParOf" srcId="{28E13AC9-2C4C-49F5-B44B-D82E1C76F20E}" destId="{B93135E0-27DB-4EBA-B9A5-2037ED5070CE}" srcOrd="0" destOrd="0" presId="urn:microsoft.com/office/officeart/2005/8/layout/radial5"/>
    <dgm:cxn modelId="{E259D049-B55D-214F-9827-84B4EEB20880}" type="presParOf" srcId="{A8C32956-8A81-4FDB-9378-C39C11E5465D}" destId="{FCEF2779-5626-49EE-BC39-CA07021AFCB8}" srcOrd="4" destOrd="0" presId="urn:microsoft.com/office/officeart/2005/8/layout/radial5"/>
    <dgm:cxn modelId="{376311CF-E39E-B94C-9C7A-E6DBF2D39DEA}" type="presParOf" srcId="{A8C32956-8A81-4FDB-9378-C39C11E5465D}" destId="{A7FCABAC-8442-4F2E-BF89-CBCE77193DAC}" srcOrd="5" destOrd="0" presId="urn:microsoft.com/office/officeart/2005/8/layout/radial5"/>
    <dgm:cxn modelId="{891AB5FF-865B-A149-B76C-7B44F517E860}" type="presParOf" srcId="{A7FCABAC-8442-4F2E-BF89-CBCE77193DAC}" destId="{B4A1C2A3-39A5-4874-828B-487B69F7B9EA}" srcOrd="0" destOrd="0" presId="urn:microsoft.com/office/officeart/2005/8/layout/radial5"/>
    <dgm:cxn modelId="{64B75A39-4D12-BF4D-BCD3-E043ED9B8258}" type="presParOf" srcId="{A8C32956-8A81-4FDB-9378-C39C11E5465D}" destId="{9C36CB6E-9A71-4893-8BF9-D3918A22E66C}" srcOrd="6" destOrd="0" presId="urn:microsoft.com/office/officeart/2005/8/layout/radial5"/>
    <dgm:cxn modelId="{4A5C2778-BF01-8546-836F-222616661EC4}" type="presParOf" srcId="{A8C32956-8A81-4FDB-9378-C39C11E5465D}" destId="{B44ADDD0-61CF-412A-BFB7-DF85E2D896F7}" srcOrd="7" destOrd="0" presId="urn:microsoft.com/office/officeart/2005/8/layout/radial5"/>
    <dgm:cxn modelId="{285F2819-5F35-424B-86F0-B1539A494E85}" type="presParOf" srcId="{B44ADDD0-61CF-412A-BFB7-DF85E2D896F7}" destId="{12FA5CC3-CAAA-4125-8A88-02CBBFA30D8D}" srcOrd="0" destOrd="0" presId="urn:microsoft.com/office/officeart/2005/8/layout/radial5"/>
    <dgm:cxn modelId="{DDCC86CF-3A76-6041-997B-9E2FA7FA0507}" type="presParOf" srcId="{A8C32956-8A81-4FDB-9378-C39C11E5465D}" destId="{14FE0E8A-77D8-4B5E-B3DE-E9FBE7256660}" srcOrd="8" destOrd="0" presId="urn:microsoft.com/office/officeart/2005/8/layout/radial5"/>
    <dgm:cxn modelId="{BFCC70B8-A91D-A04B-820F-7797DED5B19E}" type="presParOf" srcId="{A8C32956-8A81-4FDB-9378-C39C11E5465D}" destId="{7F584D53-03DE-4D3A-BA0F-4F98C7C3786A}" srcOrd="9" destOrd="0" presId="urn:microsoft.com/office/officeart/2005/8/layout/radial5"/>
    <dgm:cxn modelId="{9532ADF0-F9FC-2F4C-AFA7-768C64425045}" type="presParOf" srcId="{7F584D53-03DE-4D3A-BA0F-4F98C7C3786A}" destId="{9B504325-7475-4748-83D2-EA7D0CB65FD1}" srcOrd="0" destOrd="0" presId="urn:microsoft.com/office/officeart/2005/8/layout/radial5"/>
    <dgm:cxn modelId="{FDEE9C24-8A9D-7F4D-A96F-93012E8BA804}" type="presParOf" srcId="{A8C32956-8A81-4FDB-9378-C39C11E5465D}" destId="{710EE75E-7225-4684-BE02-6E4330FD9785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54A6-CCDD-4EE1-87E3-327E6ACD6DDB}">
      <dsp:nvSpPr>
        <dsp:cNvPr id="0" name=""/>
        <dsp:cNvSpPr/>
      </dsp:nvSpPr>
      <dsp:spPr>
        <a:xfrm>
          <a:off x="3952769" y="2737227"/>
          <a:ext cx="1238460" cy="1238460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>
              <a:solidFill>
                <a:schemeClr val="bg1"/>
              </a:solidFill>
            </a:rPr>
            <a:t>encoding</a:t>
          </a:r>
          <a:r>
            <a:rPr lang="sk-SK" sz="1900" kern="1200" dirty="0">
              <a:solidFill>
                <a:schemeClr val="bg1"/>
              </a:solidFill>
            </a:rPr>
            <a:t> </a:t>
          </a:r>
          <a:r>
            <a:rPr lang="sk-SK" sz="1900" kern="1200" dirty="0" err="1">
              <a:solidFill>
                <a:schemeClr val="bg1"/>
              </a:solidFill>
            </a:rPr>
            <a:t>styles</a:t>
          </a:r>
          <a:endParaRPr lang="sk-SK" sz="1900" kern="1200" dirty="0">
            <a:solidFill>
              <a:schemeClr val="bg1"/>
            </a:solidFill>
          </a:endParaRPr>
        </a:p>
      </dsp:txBody>
      <dsp:txXfrm>
        <a:off x="4134137" y="2918595"/>
        <a:ext cx="875724" cy="875724"/>
      </dsp:txXfrm>
    </dsp:sp>
    <dsp:sp modelId="{E5253B3F-35EE-4B5D-BEE6-E0CC1B493885}">
      <dsp:nvSpPr>
        <dsp:cNvPr id="0" name=""/>
        <dsp:cNvSpPr/>
      </dsp:nvSpPr>
      <dsp:spPr>
        <a:xfrm rot="16200000">
          <a:off x="4273863" y="186178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363304" y="2083145"/>
        <a:ext cx="417390" cy="395755"/>
      </dsp:txXfrm>
    </dsp:sp>
    <dsp:sp modelId="{AA1DE8C7-6C59-46E3-A5B3-8216DD0FDD84}">
      <dsp:nvSpPr>
        <dsp:cNvPr id="0" name=""/>
        <dsp:cNvSpPr/>
      </dsp:nvSpPr>
      <dsp:spPr>
        <a:xfrm>
          <a:off x="3602012" y="-327789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literal</a:t>
          </a:r>
          <a:endParaRPr lang="sk-SK" sz="2800" kern="1200" dirty="0"/>
        </a:p>
      </dsp:txBody>
      <dsp:txXfrm>
        <a:off x="3886115" y="-43686"/>
        <a:ext cx="1371768" cy="1371768"/>
      </dsp:txXfrm>
    </dsp:sp>
    <dsp:sp modelId="{28E13AC9-2C4C-49F5-B44B-D82E1C76F20E}">
      <dsp:nvSpPr>
        <dsp:cNvPr id="0" name=""/>
        <dsp:cNvSpPr/>
      </dsp:nvSpPr>
      <dsp:spPr>
        <a:xfrm rot="20520000">
          <a:off x="5381726" y="2666695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5386104" y="2826252"/>
        <a:ext cx="417390" cy="395755"/>
      </dsp:txXfrm>
    </dsp:sp>
    <dsp:sp modelId="{FCEF2779-5626-49EE-BC39-CA07021AFCB8}">
      <dsp:nvSpPr>
        <dsp:cNvPr id="0" name=""/>
        <dsp:cNvSpPr/>
      </dsp:nvSpPr>
      <dsp:spPr>
        <a:xfrm>
          <a:off x="6183427" y="154771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RPC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 err="1"/>
            <a:t>encoded</a:t>
          </a:r>
          <a:endParaRPr lang="sk-SK" sz="2800" kern="1200" dirty="0"/>
        </a:p>
      </dsp:txBody>
      <dsp:txXfrm>
        <a:off x="6467530" y="1831821"/>
        <a:ext cx="1371768" cy="1371768"/>
      </dsp:txXfrm>
    </dsp:sp>
    <dsp:sp modelId="{A7FCABAC-8442-4F2E-BF89-CBCE77193DAC}">
      <dsp:nvSpPr>
        <dsp:cNvPr id="0" name=""/>
        <dsp:cNvSpPr/>
      </dsp:nvSpPr>
      <dsp:spPr>
        <a:xfrm rot="3240000">
          <a:off x="4945241" y="3708742"/>
          <a:ext cx="244638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>
        <a:off x="4960367" y="3810973"/>
        <a:ext cx="171247" cy="395755"/>
      </dsp:txXfrm>
    </dsp:sp>
    <dsp:sp modelId="{9C36CB6E-9A71-4893-8BF9-D3918A22E66C}">
      <dsp:nvSpPr>
        <dsp:cNvPr id="0" name=""/>
        <dsp:cNvSpPr/>
      </dsp:nvSpPr>
      <dsp:spPr>
        <a:xfrm>
          <a:off x="4533953" y="3918892"/>
          <a:ext cx="3266897" cy="3266897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r>
            <a:rPr lang="sk-SK" sz="2400" kern="1200" dirty="0"/>
            <a:t> </a:t>
          </a:r>
        </a:p>
      </dsp:txBody>
      <dsp:txXfrm>
        <a:off x="5012379" y="4397318"/>
        <a:ext cx="2310045" cy="2310045"/>
      </dsp:txXfrm>
    </dsp:sp>
    <dsp:sp modelId="{B44ADDD0-61CF-412A-BFB7-DF85E2D896F7}">
      <dsp:nvSpPr>
        <dsp:cNvPr id="0" name=""/>
        <dsp:cNvSpPr/>
      </dsp:nvSpPr>
      <dsp:spPr>
        <a:xfrm rot="7560000">
          <a:off x="3589166" y="3969066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731179" y="4028625"/>
        <a:ext cx="417390" cy="395755"/>
      </dsp:txXfrm>
    </dsp:sp>
    <dsp:sp modelId="{14FE0E8A-77D8-4B5E-B3DE-E9FBE7256660}">
      <dsp:nvSpPr>
        <dsp:cNvPr id="0" name=""/>
        <dsp:cNvSpPr/>
      </dsp:nvSpPr>
      <dsp:spPr>
        <a:xfrm>
          <a:off x="2006610" y="4582353"/>
          <a:ext cx="1939974" cy="19399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Document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literal</a:t>
          </a:r>
          <a:endParaRPr lang="sk-SK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 err="1"/>
            <a:t>wrapped</a:t>
          </a:r>
          <a:endParaRPr lang="sk-SK" sz="2400" kern="1200" dirty="0"/>
        </a:p>
      </dsp:txBody>
      <dsp:txXfrm>
        <a:off x="2290713" y="4866456"/>
        <a:ext cx="1371768" cy="1371768"/>
      </dsp:txXfrm>
    </dsp:sp>
    <dsp:sp modelId="{7F584D53-03DE-4D3A-BA0F-4F98C7C3786A}">
      <dsp:nvSpPr>
        <dsp:cNvPr id="0" name=""/>
        <dsp:cNvSpPr/>
      </dsp:nvSpPr>
      <dsp:spPr>
        <a:xfrm rot="11880000">
          <a:off x="3166000" y="2666695"/>
          <a:ext cx="596272" cy="659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500" kern="1200"/>
        </a:p>
      </dsp:txBody>
      <dsp:txXfrm rot="10800000">
        <a:off x="3340504" y="2826252"/>
        <a:ext cx="417390" cy="395755"/>
      </dsp:txXfrm>
    </dsp:sp>
    <dsp:sp modelId="{710EE75E-7225-4684-BE02-6E4330FD9785}">
      <dsp:nvSpPr>
        <dsp:cNvPr id="0" name=""/>
        <dsp:cNvSpPr/>
      </dsp:nvSpPr>
      <dsp:spPr>
        <a:xfrm>
          <a:off x="1020597" y="1547718"/>
          <a:ext cx="1939974" cy="193997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Document</a:t>
          </a:r>
          <a:endParaRPr lang="sk-SK" sz="2400" strike="noStrike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strike="noStrike" kern="1200" dirty="0" err="1"/>
            <a:t>encoded</a:t>
          </a:r>
          <a:endParaRPr lang="sk-SK" sz="2400" strike="noStrike" kern="1200" dirty="0"/>
        </a:p>
      </dsp:txBody>
      <dsp:txXfrm>
        <a:off x="1304700" y="1831821"/>
        <a:ext cx="1371768" cy="1371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http://www.ibm.com/developerworks/webservices/library/ws-whichwsdl/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99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4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2144202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>
                <a:solidFill>
                  <a:srgbClr val="FEF2E8"/>
                </a:solidFill>
              </a:rPr>
              <a:t>SOAP</a:t>
            </a: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Reprezentácia SOAP správ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/>
              <a:t>(november 2022)</a:t>
            </a:r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r>
              <a:rPr lang="sk-SK" dirty="0"/>
              <a:t> je </a:t>
            </a:r>
            <a:r>
              <a:rPr lang="sk-SK" strike="sngStrike" dirty="0"/>
              <a:t>zlo</a:t>
            </a:r>
            <a:r>
              <a:rPr lang="sk-SK" dirty="0"/>
              <a:t> </a:t>
            </a:r>
            <a:r>
              <a:rPr lang="sk-SK" dirty="0" err="1"/>
              <a:t>nonštandard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nekompatibilné s WS-I</a:t>
            </a:r>
          </a:p>
          <a:p>
            <a:pPr lvl="1"/>
            <a:r>
              <a:rPr lang="sk-SK" dirty="0"/>
              <a:t>celé RPC v SOAP je </a:t>
            </a:r>
            <a:r>
              <a:rPr lang="sk-SK" dirty="0" err="1"/>
              <a:t>zastaralá</a:t>
            </a:r>
            <a:r>
              <a:rPr lang="sk-SK" dirty="0"/>
              <a:t> paradigma</a:t>
            </a:r>
          </a:p>
          <a:p>
            <a:r>
              <a:rPr lang="en-US" dirty="0"/>
              <a:t>ale </a:t>
            </a:r>
            <a:r>
              <a:rPr lang="en-US" dirty="0" err="1"/>
              <a:t>stále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nájde</a:t>
            </a:r>
            <a:r>
              <a:rPr lang="en-US" dirty="0"/>
              <a:t> v </a:t>
            </a:r>
            <a:r>
              <a:rPr lang="en-US" dirty="0" err="1"/>
              <a:t>niektorých</a:t>
            </a:r>
            <a:r>
              <a:rPr lang="en-US" dirty="0"/>
              <a:t> </a:t>
            </a:r>
            <a:r>
              <a:rPr lang="en-US" dirty="0" err="1"/>
              <a:t>prastarých</a:t>
            </a:r>
            <a:r>
              <a:rPr lang="en-US" dirty="0"/>
              <a:t> </a:t>
            </a:r>
            <a:r>
              <a:rPr lang="en-US" dirty="0" err="1"/>
              <a:t>službách</a:t>
            </a:r>
            <a:endParaRPr lang="en-US" dirty="0"/>
          </a:p>
          <a:p>
            <a:r>
              <a:rPr lang="en-US" dirty="0" err="1"/>
              <a:t>spoznáme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deklarácie</a:t>
            </a:r>
            <a:r>
              <a:rPr lang="en-US" dirty="0"/>
              <a:t> v </a:t>
            </a:r>
            <a:r>
              <a:rPr lang="en-US" dirty="0" err="1"/>
              <a:t>bindingu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WSDL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RPC/Encoded do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wsdl:binding</a:t>
            </a:r>
            <a:r>
              <a:rPr lang="en-US" sz="2000" dirty="0"/>
              <a:t> </a:t>
            </a:r>
            <a:r>
              <a:rPr lang="is-IS" sz="2000" dirty="0"/>
              <a:t>… </a:t>
            </a:r>
            <a:r>
              <a:rPr lang="en-US" sz="2000" dirty="0" err="1"/>
              <a:t>xmlns:soap</a:t>
            </a:r>
            <a:r>
              <a:rPr lang="en-US" sz="2000" dirty="0"/>
              <a:t>="http://</a:t>
            </a:r>
            <a:r>
              <a:rPr lang="en-US" sz="2000" dirty="0" err="1"/>
              <a:t>schemas.xmlsoap.org</a:t>
            </a:r>
            <a:r>
              <a:rPr lang="en-US" sz="2000" dirty="0"/>
              <a:t>/</a:t>
            </a:r>
            <a:r>
              <a:rPr lang="en-US" sz="2000" dirty="0" err="1"/>
              <a:t>wsdl</a:t>
            </a:r>
            <a:r>
              <a:rPr lang="en-US" sz="2000" dirty="0"/>
              <a:t>/soap12/"&gt;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soap:binding</a:t>
            </a:r>
            <a:r>
              <a:rPr lang="en-US" sz="2000" dirty="0"/>
              <a:t> transport="http://</a:t>
            </a:r>
            <a:r>
              <a:rPr lang="en-US" sz="2000" dirty="0" err="1"/>
              <a:t>schemas.xmlsoap.org</a:t>
            </a:r>
            <a:r>
              <a:rPr lang="en-US" sz="2000" dirty="0"/>
              <a:t>/soap/http"/&gt; </a:t>
            </a:r>
          </a:p>
          <a:p>
            <a:pPr marL="0" indent="0">
              <a:buNone/>
            </a:pPr>
            <a:r>
              <a:rPr lang="en-US" sz="2000" dirty="0"/>
              <a:t>  &lt;</a:t>
            </a:r>
            <a:r>
              <a:rPr lang="en-US" sz="2000" dirty="0" err="1"/>
              <a:t>wsdl:operation</a:t>
            </a:r>
            <a:r>
              <a:rPr lang="en-US" sz="2000" dirty="0"/>
              <a:t> name="</a:t>
            </a:r>
            <a:r>
              <a:rPr lang="en-US" sz="2000" dirty="0" err="1"/>
              <a:t>GetExchangeRate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soap:operation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style="</a:t>
            </a:r>
            <a:r>
              <a:rPr lang="en-US" sz="2400" b="1" dirty="0" err="1">
                <a:solidFill>
                  <a:schemeClr val="accent6"/>
                </a:solidFill>
              </a:rPr>
              <a:t>rpc</a:t>
            </a:r>
            <a:r>
              <a:rPr lang="en-US" sz="2400" b="1" dirty="0">
                <a:solidFill>
                  <a:schemeClr val="accent6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 err="1"/>
              <a:t>soapActionRequired</a:t>
            </a:r>
            <a:r>
              <a:rPr lang="en-US" sz="2000" dirty="0"/>
              <a:t>="false"/&gt; </a:t>
            </a:r>
          </a:p>
          <a:p>
            <a:pPr marL="0" indent="0">
              <a:buNone/>
            </a:pPr>
            <a:r>
              <a:rPr lang="en-US" sz="2000" dirty="0"/>
              <a:t>    &lt;</a:t>
            </a:r>
            <a:r>
              <a:rPr lang="en-US" sz="2000" dirty="0" err="1"/>
              <a:t>wsdl:input</a:t>
            </a:r>
            <a:r>
              <a:rPr lang="en-US" sz="2000" dirty="0"/>
              <a:t> name=”</a:t>
            </a:r>
            <a:r>
              <a:rPr lang="en-US" sz="2000" dirty="0" err="1"/>
              <a:t>GetExchangeRateInput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&lt;</a:t>
            </a:r>
            <a:r>
              <a:rPr lang="en-US" sz="2000" dirty="0" err="1"/>
              <a:t>soap:body</a:t>
            </a:r>
            <a:r>
              <a:rPr lang="en-US" sz="20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use="encoded"</a:t>
            </a:r>
            <a:r>
              <a:rPr lang="en-US" sz="2000" dirty="0"/>
              <a:t> parts=”</a:t>
            </a:r>
            <a:r>
              <a:rPr lang="is-IS" sz="2000" dirty="0"/>
              <a:t>…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&lt;/</a:t>
            </a:r>
            <a:r>
              <a:rPr lang="en-US" sz="2000" dirty="0" err="1"/>
              <a:t>wsdl:input</a:t>
            </a:r>
            <a:r>
              <a:rPr lang="en-US" sz="2000" dirty="0"/>
              <a:t>&gt; </a:t>
            </a:r>
          </a:p>
          <a:p>
            <a:pPr marL="0" indent="0">
              <a:buNone/>
            </a:pPr>
            <a:r>
              <a:rPr lang="en-US" sz="2000" dirty="0"/>
              <a:t>  &lt;/</a:t>
            </a:r>
            <a:r>
              <a:rPr lang="en-US" sz="2000" dirty="0" err="1"/>
              <a:t>wsdl:operation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wsdl:binding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uvedené len v schéme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(??? x, ???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75739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RPC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Document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456183" y="1988840"/>
            <a:ext cx="4040188" cy="639762"/>
          </a:xfrm>
        </p:spPr>
        <p:txBody>
          <a:bodyPr>
            <a:normAutofit lnSpcReduction="10000"/>
          </a:bodyPr>
          <a:lstStyle/>
          <a:p>
            <a:pPr algn="ctr"/>
            <a:r>
              <a:rPr lang="sk-SK" sz="3600" dirty="0"/>
              <a:t>RPC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>
          <a:xfrm>
            <a:off x="456183" y="2628602"/>
            <a:ext cx="4040188" cy="3951288"/>
          </a:xfrm>
        </p:spPr>
        <p:txBody>
          <a:bodyPr>
            <a:normAutofit/>
          </a:bodyPr>
          <a:lstStyle/>
          <a:p>
            <a:r>
              <a:rPr lang="sk-SK" sz="3200" dirty="0"/>
              <a:t>uvažujeme v metódach a ich parametroch</a:t>
            </a:r>
          </a:p>
          <a:p>
            <a:r>
              <a:rPr lang="sk-SK" sz="3200" dirty="0"/>
              <a:t>jednoduchší popis </a:t>
            </a:r>
            <a:r>
              <a:rPr lang="sk-SK" sz="3200" dirty="0" err="1"/>
              <a:t>metadát</a:t>
            </a:r>
            <a:r>
              <a:rPr lang="sk-SK" sz="3200" dirty="0"/>
              <a:t> WSDL</a:t>
            </a:r>
          </a:p>
        </p:txBody>
      </p:sp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>
          <a:xfrm>
            <a:off x="4644008" y="1988840"/>
            <a:ext cx="4041775" cy="639762"/>
          </a:xfrm>
        </p:spPr>
        <p:txBody>
          <a:bodyPr>
            <a:noAutofit/>
          </a:bodyPr>
          <a:lstStyle/>
          <a:p>
            <a:pPr algn="ctr"/>
            <a:r>
              <a:rPr lang="sk-SK" sz="3600" dirty="0" err="1"/>
              <a:t>Document</a:t>
            </a:r>
            <a:endParaRPr lang="sk-SK" sz="3600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44008" y="2628602"/>
            <a:ext cx="4041775" cy="3951288"/>
          </a:xfrm>
        </p:spPr>
        <p:txBody>
          <a:bodyPr/>
          <a:lstStyle/>
          <a:p>
            <a:r>
              <a:rPr lang="sk-SK" sz="3200" dirty="0"/>
              <a:t>posielame hore-dole XML dokumenty</a:t>
            </a:r>
          </a:p>
          <a:p>
            <a:r>
              <a:rPr lang="sk-SK" sz="3200" dirty="0"/>
              <a:t>jednoduchšia validácia tiel správ</a:t>
            </a:r>
          </a:p>
        </p:txBody>
      </p:sp>
    </p:spTree>
    <p:extLst>
      <p:ext uri="{BB962C8B-B14F-4D97-AF65-F5344CB8AC3E}">
        <p14:creationId xmlns:p14="http://schemas.microsoft.com/office/powerpoint/2010/main" val="7200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Štýly sťažujú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54403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 err="1">
                <a:solidFill>
                  <a:schemeClr val="accent6"/>
                </a:solidFill>
              </a:rPr>
              <a:t>Axis</a:t>
            </a:r>
            <a:r>
              <a:rPr lang="sk-SK" sz="3600" b="1" dirty="0">
                <a:solidFill>
                  <a:schemeClr val="accent6"/>
                </a:solidFill>
              </a:rPr>
              <a:t> 1</a:t>
            </a:r>
            <a:r>
              <a:rPr lang="sk-SK" sz="3600" b="1" baseline="30000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sk-SK" sz="3600" b="1" dirty="0">
                <a:solidFill>
                  <a:schemeClr val="accent6"/>
                </a:solidFill>
              </a:rPr>
              <a:t>, </a:t>
            </a:r>
            <a:r>
              <a:rPr lang="sk-SK" sz="3600" b="1" dirty="0" err="1">
                <a:solidFill>
                  <a:schemeClr val="accent6"/>
                </a:solidFill>
              </a:rPr>
              <a:t>SoapServer</a:t>
            </a:r>
            <a:r>
              <a:rPr lang="sk-SK" sz="3600" b="1" baseline="30000" dirty="0" err="1">
                <a:solidFill>
                  <a:schemeClr val="bg1">
                    <a:lumMod val="50000"/>
                  </a:schemeClr>
                </a:solidFill>
              </a:rPr>
              <a:t>PHP</a:t>
            </a:r>
            <a:r>
              <a:rPr lang="sk-SK" sz="3600" dirty="0"/>
              <a:t>: len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JAX-WS 2.0+</a:t>
            </a:r>
            <a:r>
              <a:rPr lang="sk-SK" sz="3600" b="1" baseline="30000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sk-SK" sz="3600" dirty="0">
                <a:solidFill>
                  <a:schemeClr val="accent6"/>
                </a:solidFill>
              </a:rPr>
              <a:t>:</a:t>
            </a:r>
            <a:r>
              <a:rPr lang="sk-SK" sz="3600" dirty="0"/>
              <a:t> žiadny RPC/</a:t>
            </a:r>
            <a:r>
              <a:rPr lang="sk-SK" sz="3600" dirty="0" err="1"/>
              <a:t>encoded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dirty="0" err="1"/>
              <a:t>vs</a:t>
            </a:r>
            <a:endParaRPr lang="sk-SK" sz="3600" dirty="0"/>
          </a:p>
          <a:p>
            <a:pPr marL="0" indent="0" algn="ctr">
              <a:buNone/>
            </a:pPr>
            <a:r>
              <a:rPr lang="sk-SK" sz="3600" b="1" dirty="0">
                <a:solidFill>
                  <a:schemeClr val="accent6"/>
                </a:solidFill>
              </a:rPr>
              <a:t>.NET:</a:t>
            </a:r>
            <a:r>
              <a:rPr lang="sk-SK" sz="3600" dirty="0"/>
              <a:t> len </a:t>
            </a:r>
            <a:r>
              <a:rPr lang="sk-SK" sz="3600" dirty="0" err="1"/>
              <a:t>document</a:t>
            </a:r>
            <a:r>
              <a:rPr lang="sk-SK" sz="3600" dirty="0"/>
              <a:t>/</a:t>
            </a:r>
            <a:r>
              <a:rPr lang="sk-SK" sz="3600" dirty="0" err="1"/>
              <a:t>literal</a:t>
            </a:r>
            <a:r>
              <a:rPr lang="sk-SK" sz="3600" dirty="0"/>
              <a:t>/</a:t>
            </a:r>
            <a:r>
              <a:rPr lang="sk-SK" sz="3600" dirty="0" err="1"/>
              <a:t>wrapped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4237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Aký štýl v praxi?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v </a:t>
            </a:r>
            <a:r>
              <a:rPr lang="en-US" dirty="0">
                <a:solidFill>
                  <a:schemeClr val="accent6"/>
                </a:solidFill>
              </a:rPr>
              <a:t>document/literal/wrapped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.NET</a:t>
            </a:r>
          </a:p>
          <a:p>
            <a:pPr lvl="1"/>
            <a:r>
              <a:rPr lang="en-US" dirty="0" err="1"/>
              <a:t>podpora</a:t>
            </a:r>
            <a:r>
              <a:rPr lang="en-US" dirty="0"/>
              <a:t> v </a:t>
            </a:r>
            <a:r>
              <a:rPr lang="en-US" dirty="0" err="1"/>
              <a:t>Jave</a:t>
            </a:r>
            <a:endParaRPr lang="en-US" dirty="0"/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platformy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relevantné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rpc</a:t>
            </a:r>
            <a:r>
              <a:rPr lang="en-US" dirty="0"/>
              <a:t>/encoded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povieme</a:t>
            </a:r>
            <a:r>
              <a:rPr lang="en-US" dirty="0"/>
              <a:t> o </a:t>
            </a:r>
            <a:r>
              <a:rPr lang="en-US" dirty="0" err="1"/>
              <a:t>chvíľu</a:t>
            </a:r>
            <a:endParaRPr lang="en-US" dirty="0"/>
          </a:p>
          <a:p>
            <a:r>
              <a:rPr lang="en-US" dirty="0" err="1"/>
              <a:t>rpc</a:t>
            </a:r>
            <a:r>
              <a:rPr lang="en-US" dirty="0"/>
              <a:t>/literal a document/encoded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obskúrne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Encoding</a:t>
            </a:r>
            <a:r>
              <a:rPr lang="sk-SK" dirty="0"/>
              <a:t> </a:t>
            </a:r>
            <a:r>
              <a:rPr lang="sk-SK" dirty="0" err="1"/>
              <a:t>rules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 anchor="t">
            <a:normAutofit/>
          </a:bodyPr>
          <a:lstStyle/>
          <a:p>
            <a:r>
              <a:rPr lang="sk-SK" sz="3600" dirty="0"/>
              <a:t>ako </a:t>
            </a:r>
            <a:r>
              <a:rPr lang="sk-SK" sz="3600" dirty="0" err="1"/>
              <a:t>zareprezentovať</a:t>
            </a:r>
            <a:r>
              <a:rPr lang="sk-SK" sz="3600" dirty="0"/>
              <a:t> objekt v XML?</a:t>
            </a:r>
          </a:p>
          <a:p>
            <a:r>
              <a:rPr lang="sk-SK" sz="3600" dirty="0"/>
              <a:t>aby to bolo </a:t>
            </a:r>
            <a:r>
              <a:rPr lang="sk-SK" sz="3600" dirty="0" err="1"/>
              <a:t>interoperabilné</a:t>
            </a:r>
            <a:r>
              <a:rPr lang="sk-SK" sz="3600" dirty="0"/>
              <a:t>?</a:t>
            </a:r>
          </a:p>
          <a:p>
            <a:r>
              <a:rPr lang="sk-SK" sz="3600" dirty="0"/>
              <a:t>aby to dodržiavalo rozumné dátové typy?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19672" y="4653136"/>
            <a:ext cx="6120680" cy="1225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6600" dirty="0"/>
              <a:t>5+ štýlov</a:t>
            </a:r>
          </a:p>
        </p:txBody>
      </p:sp>
    </p:spTree>
    <p:extLst>
      <p:ext uri="{BB962C8B-B14F-4D97-AF65-F5344CB8AC3E}">
        <p14:creationId xmlns:p14="http://schemas.microsoft.com/office/powerpoint/2010/main" val="19201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Je jeden svet a predsa sú dva svety...</a:t>
            </a:r>
          </a:p>
        </p:txBody>
      </p:sp>
      <p:sp>
        <p:nvSpPr>
          <p:cNvPr id="6" name="Oblak 5"/>
          <p:cNvSpPr/>
          <p:nvPr/>
        </p:nvSpPr>
        <p:spPr>
          <a:xfrm>
            <a:off x="39553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RPC/</a:t>
            </a:r>
            <a:r>
              <a:rPr lang="sk-SK" sz="3600" dirty="0" err="1"/>
              <a:t>encoded</a:t>
            </a:r>
            <a:endParaRPr lang="sk-SK" sz="3600" dirty="0"/>
          </a:p>
        </p:txBody>
      </p:sp>
      <p:sp>
        <p:nvSpPr>
          <p:cNvPr id="8" name="Oblak 7"/>
          <p:cNvSpPr/>
          <p:nvPr/>
        </p:nvSpPr>
        <p:spPr>
          <a:xfrm>
            <a:off x="4594076" y="1988840"/>
            <a:ext cx="4176464" cy="3140968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tie ostatné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653332" y="4869160"/>
            <a:ext cx="6120680" cy="17366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dirty="0"/>
              <a:t>rozdielna reprezentácia tiel</a:t>
            </a:r>
          </a:p>
        </p:txBody>
      </p:sp>
    </p:spTree>
    <p:extLst>
      <p:ext uri="{BB962C8B-B14F-4D97-AF65-F5344CB8AC3E}">
        <p14:creationId xmlns:p14="http://schemas.microsoft.com/office/powerpoint/2010/main" val="21993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518040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BlokTextu 5"/>
          <p:cNvSpPr txBox="1"/>
          <p:nvPr/>
        </p:nvSpPr>
        <p:spPr>
          <a:xfrm>
            <a:off x="165828" y="134076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nepoužívané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79512" y="6093296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Microsoft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701341" y="1340768"/>
            <a:ext cx="2304256" cy="578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err="1"/>
              <a:t>non-WSI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70459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AA24-B9CB-F7A0-C694-DB02BC82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Štýly: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4E58-C347-2B0C-30E0-4D538803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štýl document</a:t>
            </a:r>
            <a:r>
              <a:rPr lang="en-SK" dirty="0"/>
              <a:t>: telo obsahuje jednu alebo viac </a:t>
            </a:r>
            <a:r>
              <a:rPr lang="en-SK" b="1" dirty="0"/>
              <a:t>parts</a:t>
            </a:r>
          </a:p>
          <a:p>
            <a:pPr lvl="1"/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part</a:t>
            </a:r>
            <a:r>
              <a:rPr lang="en-SK" dirty="0"/>
              <a:t>: ľubovoľný element</a:t>
            </a:r>
          </a:p>
          <a:p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štýl RPC</a:t>
            </a:r>
            <a:r>
              <a:rPr lang="en-SK" dirty="0"/>
              <a:t>: telo obsahuje </a:t>
            </a:r>
          </a:p>
          <a:p>
            <a:pPr lvl="1"/>
            <a:r>
              <a:rPr lang="en-SK" dirty="0"/>
              <a:t>element s </a:t>
            </a:r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názvom</a:t>
            </a:r>
            <a:r>
              <a:rPr lang="en-SK" dirty="0"/>
              <a:t> operácie</a:t>
            </a:r>
          </a:p>
          <a:p>
            <a:pPr lvl="1"/>
            <a:r>
              <a:rPr lang="en-SK" dirty="0"/>
              <a:t>pod ním elementy zodpovedajúce </a:t>
            </a:r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parametrom</a:t>
            </a:r>
          </a:p>
        </p:txBody>
      </p:sp>
    </p:spTree>
    <p:extLst>
      <p:ext uri="{BB962C8B-B14F-4D97-AF65-F5344CB8AC3E}">
        <p14:creationId xmlns:p14="http://schemas.microsoft.com/office/powerpoint/2010/main" val="29185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AA24-B9CB-F7A0-C694-DB02BC82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Kódovania: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4E58-C347-2B0C-30E0-4D538803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SOAP encoding</a:t>
            </a:r>
            <a:r>
              <a:rPr lang="en-SK" dirty="0"/>
              <a:t>: dátové typy hodnôt sú priamo v správe</a:t>
            </a:r>
          </a:p>
          <a:p>
            <a:r>
              <a:rPr lang="en-SK" dirty="0">
                <a:solidFill>
                  <a:schemeClr val="accent6">
                    <a:lumMod val="75000"/>
                  </a:schemeClr>
                </a:solidFill>
              </a:rPr>
              <a:t>literal encoding</a:t>
            </a:r>
            <a:r>
              <a:rPr lang="en-SK" dirty="0"/>
              <a:t>: dáta sa serializujú podľa schémy XML Schema (XSD)</a:t>
            </a:r>
          </a:p>
        </p:txBody>
      </p:sp>
    </p:spTree>
    <p:extLst>
      <p:ext uri="{BB962C8B-B14F-4D97-AF65-F5344CB8AC3E}">
        <p14:creationId xmlns:p14="http://schemas.microsoft.com/office/powerpoint/2010/main" val="35982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r>
              <a:rPr lang="sk-SK" sz="2800" dirty="0"/>
              <a:t>    &lt;</a:t>
            </a:r>
            <a:r>
              <a:rPr lang="sk-SK" sz="2800" dirty="0" err="1"/>
              <a:t>c:computation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  &lt;c:parameter1&gt;5&lt;/c:parameter1&gt;</a:t>
            </a:r>
          </a:p>
          <a:p>
            <a:pPr marL="0" lvl="2"/>
            <a:r>
              <a:rPr lang="sk-SK" sz="2800" dirty="0"/>
              <a:t>      &lt;c:parameter2&gt;-15&lt;/c:parameter2&gt;</a:t>
            </a:r>
          </a:p>
          <a:p>
            <a:pPr marL="0" lvl="2"/>
            <a:r>
              <a:rPr lang="sk-SK" sz="2800" dirty="0"/>
              <a:t>    &lt;/</a:t>
            </a:r>
            <a:r>
              <a:rPr lang="sk-SK" sz="2800" dirty="0" err="1"/>
              <a:t>c:computation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v tele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WS-I </a:t>
            </a:r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856125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len jediný element v </a:t>
            </a:r>
            <a:r>
              <a:rPr lang="sk-SK" sz="3600" dirty="0" err="1"/>
              <a:t>soap:body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1" name="BlokTextu 4"/>
          <p:cNvSpPr txBox="1"/>
          <p:nvPr/>
        </p:nvSpPr>
        <p:spPr>
          <a:xfrm>
            <a:off x="1043608" y="3068960"/>
            <a:ext cx="5400600" cy="1728192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2" name="BlokTextu 7">
            <a:extLst>
              <a:ext uri="{FF2B5EF4-FFF2-40B4-BE49-F238E27FC236}">
                <a16:creationId xmlns:a16="http://schemas.microsoft.com/office/drawing/2014/main" id="{C420E97E-3314-E1F2-88BE-F07E1AF8430D}"/>
              </a:ext>
            </a:extLst>
          </p:cNvPr>
          <p:cNvSpPr txBox="1"/>
          <p:nvPr/>
        </p:nvSpPr>
        <p:spPr>
          <a:xfrm rot="1058358">
            <a:off x="6598344" y="176814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/>
              <a:t>Document</a:t>
            </a:r>
            <a:r>
              <a:rPr lang="sk-SK" sz="2400" dirty="0"/>
              <a:t>/</a:t>
            </a:r>
            <a:r>
              <a:rPr lang="sk-SK" sz="2400" dirty="0" err="1"/>
              <a:t>literal</a:t>
            </a:r>
            <a:r>
              <a:rPr lang="sk-SK" sz="2400" dirty="0"/>
              <a:t>/</a:t>
            </a:r>
            <a:r>
              <a:rPr lang="sk-SK" sz="2400" dirty="0" err="1"/>
              <a:t>Wrapped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68742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467544" y="2060848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/>
              <a:t>&lt;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r>
              <a:rPr lang="sk-SK" sz="2800" dirty="0"/>
              <a:t>  &lt;</a:t>
            </a:r>
            <a:r>
              <a:rPr lang="sk-SK" sz="2800" dirty="0" err="1"/>
              <a:t>soap:body</a:t>
            </a:r>
            <a:r>
              <a:rPr lang="sk-SK" sz="2800" dirty="0"/>
              <a:t>&gt; </a:t>
            </a:r>
          </a:p>
          <a:p>
            <a:pPr marL="0" lvl="2"/>
            <a:r>
              <a:rPr lang="sk-SK" sz="2800" dirty="0"/>
              <a:t>    &lt;xElement&gt;5&lt;/xElement&gt;</a:t>
            </a:r>
          </a:p>
          <a:p>
            <a:pPr marL="0" lvl="2"/>
            <a:r>
              <a:rPr lang="sk-SK" sz="2800" dirty="0"/>
              <a:t>    &lt;yElement&gt;5.0&lt;/yElement&gt;</a:t>
            </a:r>
          </a:p>
          <a:p>
            <a:pPr marL="0" lvl="2"/>
            <a:r>
              <a:rPr lang="sk-SK" sz="2800" dirty="0"/>
              <a:t>  &lt;/</a:t>
            </a:r>
            <a:r>
              <a:rPr lang="sk-SK" sz="2800" dirty="0" err="1"/>
              <a:t>soap:body</a:t>
            </a:r>
            <a:r>
              <a:rPr lang="sk-SK" sz="2800" dirty="0"/>
              <a:t>&gt;</a:t>
            </a:r>
          </a:p>
          <a:p>
            <a:pPr marL="0" lvl="2"/>
            <a:r>
              <a:rPr lang="sk-SK" sz="2800" dirty="0"/>
              <a:t>&lt;/</a:t>
            </a:r>
            <a:r>
              <a:rPr lang="sk-SK" sz="2800" dirty="0" err="1"/>
              <a:t>soap:envelope</a:t>
            </a:r>
            <a:r>
              <a:rPr lang="sk-SK" sz="2800" dirty="0"/>
              <a:t>&gt;</a:t>
            </a:r>
          </a:p>
          <a:p>
            <a:pPr algn="ctr"/>
            <a:endParaRPr lang="sk-SK" sz="2800" dirty="0"/>
          </a:p>
        </p:txBody>
      </p:sp>
      <p:sp>
        <p:nvSpPr>
          <p:cNvPr id="8" name="BlokTextu 7"/>
          <p:cNvSpPr txBox="1"/>
          <p:nvPr/>
        </p:nvSpPr>
        <p:spPr>
          <a:xfrm>
            <a:off x="6588224" y="2060848"/>
            <a:ext cx="2304256" cy="1296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telo je dokument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Document</a:t>
            </a:r>
            <a:r>
              <a:rPr lang="sk-SK" dirty="0"/>
              <a:t>/</a:t>
            </a:r>
            <a:r>
              <a:rPr lang="sk-SK" dirty="0" err="1"/>
              <a:t>literal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598344" y="3356991"/>
            <a:ext cx="2304256" cy="1940957"/>
          </a:xfrm>
          <a:prstGeom prst="roundRect">
            <a:avLst>
              <a:gd name="adj" fmla="val 101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600" dirty="0"/>
              <a:t>nevidím názov metódy!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569000" y="5223922"/>
            <a:ext cx="2304256" cy="12961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zložité WSDL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4427984" y="0"/>
            <a:ext cx="4716016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???(??? x, ??? y)</a:t>
            </a:r>
          </a:p>
        </p:txBody>
      </p:sp>
    </p:spTree>
    <p:extLst>
      <p:ext uri="{BB962C8B-B14F-4D97-AF65-F5344CB8AC3E}">
        <p14:creationId xmlns:p14="http://schemas.microsoft.com/office/powerpoint/2010/main" val="169239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RPC/</a:t>
            </a:r>
            <a:r>
              <a:rPr lang="sk-SK" dirty="0" err="1"/>
              <a:t>encoded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448072" y="2057896"/>
            <a:ext cx="8424936" cy="4176464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&lt;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     </a:t>
            </a:r>
            <a:r>
              <a:rPr lang="en-US" sz="2800" dirty="0"/>
              <a:t>&lt;x </a:t>
            </a:r>
            <a:r>
              <a:rPr lang="en-US" sz="2800" dirty="0" err="1"/>
              <a:t>xsi:type</a:t>
            </a:r>
            <a:r>
              <a:rPr lang="en-US" sz="2800" dirty="0"/>
              <a:t>="</a:t>
            </a:r>
            <a:r>
              <a:rPr lang="en-US" sz="2800" dirty="0" err="1"/>
              <a:t>xsd:int</a:t>
            </a:r>
            <a:r>
              <a:rPr lang="en-US" sz="2800" dirty="0"/>
              <a:t>"&gt;5&lt;/x&gt;</a:t>
            </a:r>
            <a:endParaRPr lang="sk-SK" sz="2800" dirty="0"/>
          </a:p>
          <a:p>
            <a:r>
              <a:rPr lang="sk-SK" sz="2800" dirty="0"/>
              <a:t>      </a:t>
            </a:r>
            <a:r>
              <a:rPr lang="en-US" sz="2800" dirty="0"/>
              <a:t> &lt;y </a:t>
            </a:r>
            <a:r>
              <a:rPr lang="en-US" sz="2800" dirty="0" err="1"/>
              <a:t>xsi:type</a:t>
            </a:r>
            <a:r>
              <a:rPr lang="en-US" sz="2800" dirty="0"/>
              <a:t>=”</a:t>
            </a:r>
            <a:r>
              <a:rPr lang="en-US" sz="2800" dirty="0" err="1"/>
              <a:t>xsd:float</a:t>
            </a:r>
            <a:r>
              <a:rPr lang="en-US" sz="2800" dirty="0"/>
              <a:t>"&gt;5.0&lt;/y&gt;</a:t>
            </a:r>
            <a:endParaRPr lang="sk-SK" sz="2800" dirty="0"/>
          </a:p>
          <a:p>
            <a:r>
              <a:rPr lang="sk-SK" sz="2800" dirty="0"/>
              <a:t>    </a:t>
            </a:r>
            <a:r>
              <a:rPr lang="en-US" sz="2800" dirty="0"/>
              <a:t>&lt;/</a:t>
            </a:r>
            <a:r>
              <a:rPr lang="en-US" sz="2800" b="1" dirty="0" err="1"/>
              <a:t>myMethod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sk-SK" sz="2800" dirty="0"/>
              <a:t>  &lt;</a:t>
            </a:r>
            <a:r>
              <a:rPr lang="en-US" sz="2800" dirty="0"/>
              <a:t>/</a:t>
            </a:r>
            <a:r>
              <a:rPr lang="en-US" sz="2800" dirty="0" err="1"/>
              <a:t>soap:body</a:t>
            </a:r>
            <a:r>
              <a:rPr lang="en-US" sz="2800" dirty="0"/>
              <a:t>&gt;</a:t>
            </a:r>
            <a:endParaRPr lang="sk-SK" sz="2800" dirty="0"/>
          </a:p>
          <a:p>
            <a:r>
              <a:rPr lang="en-US" sz="2800" dirty="0"/>
              <a:t>&lt;/</a:t>
            </a:r>
            <a:r>
              <a:rPr lang="en-US" sz="2800" dirty="0" err="1"/>
              <a:t>soap:envelope</a:t>
            </a:r>
            <a:r>
              <a:rPr lang="en-US" sz="2800" dirty="0"/>
              <a:t>&gt;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6012160" y="2060848"/>
            <a:ext cx="2901404" cy="987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600" dirty="0"/>
              <a:t>názov metódy je priamo v správe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6012160" y="3175649"/>
            <a:ext cx="2931245" cy="19409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dátové typy sú explicitne uvedené v správe, </a:t>
            </a:r>
            <a:r>
              <a:rPr lang="sk-SK" sz="2600"/>
              <a:t>duplicita schémy</a:t>
            </a:r>
            <a:endParaRPr lang="sk-SK" sz="2600" dirty="0"/>
          </a:p>
        </p:txBody>
      </p:sp>
      <p:sp>
        <p:nvSpPr>
          <p:cNvPr id="8" name="Zaoblený obdĺžnik 7"/>
          <p:cNvSpPr/>
          <p:nvPr/>
        </p:nvSpPr>
        <p:spPr>
          <a:xfrm>
            <a:off x="3743400" y="0"/>
            <a:ext cx="5400600" cy="1251520"/>
          </a:xfrm>
          <a:prstGeom prst="roundRect">
            <a:avLst>
              <a:gd name="adj" fmla="val 84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k-SK" sz="3200" b="1" dirty="0"/>
              <a:t>??? </a:t>
            </a:r>
            <a:r>
              <a:rPr lang="sk-SK" sz="3200" b="1" dirty="0" err="1"/>
              <a:t>myMethod</a:t>
            </a:r>
            <a:r>
              <a:rPr lang="sk-SK" sz="3200" b="1" dirty="0"/>
              <a:t>(</a:t>
            </a:r>
            <a:r>
              <a:rPr lang="sk-SK" sz="3200" b="1" dirty="0" err="1"/>
              <a:t>int</a:t>
            </a:r>
            <a:r>
              <a:rPr lang="sk-SK" sz="3200" b="1" dirty="0"/>
              <a:t> x, </a:t>
            </a:r>
            <a:r>
              <a:rPr lang="sk-SK" sz="3200" b="1" dirty="0" err="1"/>
              <a:t>float</a:t>
            </a:r>
            <a:r>
              <a:rPr lang="sk-SK" sz="3200" b="1" dirty="0"/>
              <a:t> y)</a:t>
            </a:r>
          </a:p>
        </p:txBody>
      </p:sp>
      <p:sp>
        <p:nvSpPr>
          <p:cNvPr id="9" name="BlokTextu 6"/>
          <p:cNvSpPr txBox="1"/>
          <p:nvPr/>
        </p:nvSpPr>
        <p:spPr>
          <a:xfrm>
            <a:off x="3203848" y="5320041"/>
            <a:ext cx="5686063" cy="1277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600" dirty="0"/>
              <a:t>element </a:t>
            </a:r>
            <a:r>
              <a:rPr lang="sk-SK" sz="2600" b="1" dirty="0" err="1"/>
              <a:t>myMethod</a:t>
            </a:r>
            <a:r>
              <a:rPr lang="sk-SK" sz="2600" dirty="0"/>
              <a:t> nie je v XML schéme, čo komplikuje validáciu</a:t>
            </a:r>
          </a:p>
        </p:txBody>
      </p:sp>
    </p:spTree>
    <p:extLst>
      <p:ext uri="{BB962C8B-B14F-4D97-AF65-F5344CB8AC3E}">
        <p14:creationId xmlns:p14="http://schemas.microsoft.com/office/powerpoint/2010/main" val="1114027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</TotalTime>
  <Words>694</Words>
  <Application>Microsoft Macintosh PowerPoint</Application>
  <PresentationFormat>On-screen Show (4:3)</PresentationFormat>
  <Paragraphs>125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GFS Neohellenic Rg</vt:lpstr>
      <vt:lpstr>Motív Office</vt:lpstr>
      <vt:lpstr>Reprezentácia SOAP správ</vt:lpstr>
      <vt:lpstr>Encoding rules</vt:lpstr>
      <vt:lpstr>Je jeden svet a predsa sú dva svety...</vt:lpstr>
      <vt:lpstr>PowerPoint Presentation</vt:lpstr>
      <vt:lpstr>Štýly: styles</vt:lpstr>
      <vt:lpstr>Kódovania: encoding</vt:lpstr>
      <vt:lpstr>WS-I Document/literal</vt:lpstr>
      <vt:lpstr>Document/literal</vt:lpstr>
      <vt:lpstr>RPC/encoded</vt:lpstr>
      <vt:lpstr>RPC/Encoded je zlo nonštandard</vt:lpstr>
      <vt:lpstr>RPC/Encoded do WSDL</vt:lpstr>
      <vt:lpstr>RPC/literal</vt:lpstr>
      <vt:lpstr>RPC vs Document</vt:lpstr>
      <vt:lpstr>Štýly sťažujú interop</vt:lpstr>
      <vt:lpstr>Aký štýl v praxi?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68</cp:revision>
  <dcterms:created xsi:type="dcterms:W3CDTF">2012-11-18T12:40:00Z</dcterms:created>
  <dcterms:modified xsi:type="dcterms:W3CDTF">2022-11-01T11:19:20Z</dcterms:modified>
</cp:coreProperties>
</file>