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88" r:id="rId3"/>
    <p:sldId id="364" r:id="rId4"/>
    <p:sldId id="365" r:id="rId5"/>
    <p:sldId id="366" r:id="rId6"/>
    <p:sldId id="367" r:id="rId7"/>
    <p:sldId id="368" r:id="rId8"/>
    <p:sldId id="369" r:id="rId9"/>
    <p:sldId id="379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86" r:id="rId19"/>
    <p:sldId id="387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A58300-7ABF-E24C-824E-1E4D6A364FCE}">
          <p14:sldIdLst>
            <p14:sldId id="256"/>
            <p14:sldId id="388"/>
            <p14:sldId id="364"/>
            <p14:sldId id="365"/>
            <p14:sldId id="366"/>
            <p14:sldId id="367"/>
            <p14:sldId id="368"/>
            <p14:sldId id="369"/>
          </p14:sldIdLst>
        </p14:section>
        <p14:section name="SOAP a iné jazyky" id="{E89513E5-5BB8-E246-814B-4AA3C9D51F74}">
          <p14:sldIdLst>
            <p14:sldId id="379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</p14:sldIdLst>
        </p14:section>
        <p14:section name="SOAP a Python" id="{3E3C9844-A16D-B84B-97BD-357C0B0F89C5}">
          <p14:sldIdLst>
            <p14:sldId id="386"/>
            <p14:sldId id="3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81854" autoAdjust="0"/>
  </p:normalViewPr>
  <p:slideViewPr>
    <p:cSldViewPr>
      <p:cViewPr varScale="1">
        <p:scale>
          <a:sx n="122" d="100"/>
          <a:sy n="122" d="100"/>
        </p:scale>
        <p:origin x="3184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14B90-FC48-494B-ABB4-C7CAA3D3251A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1776C-ADA2-49A3-B9C5-D05FF405A1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51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PHP nepodporuje 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5454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573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sk-SK" dirty="0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862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407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901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083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192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557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67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713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870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066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841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 rot="19734997">
            <a:off x="2125915" y="2144202"/>
            <a:ext cx="750826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3900" b="1" dirty="0">
                <a:solidFill>
                  <a:srgbClr val="FEF2E8"/>
                </a:solidFill>
              </a:rPr>
              <a:t>SOAP</a:t>
            </a:r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Upravte štýl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Rovná spojnica 7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82550">
            <a:solidFill>
              <a:schemeClr val="accent6">
                <a:lumMod val="75000"/>
              </a:schemeClr>
            </a:solidFill>
            <a:prstDash val="sysDot"/>
          </a:ln>
          <a:effectLst>
            <a:outerShdw blurRad="50800" dist="38100" dir="2700000" algn="tl" rotWithShape="0">
              <a:schemeClr val="accent6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2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SOAP a zriedkavejšie platformy (Java 6, PHP, </a:t>
            </a:r>
            <a:r>
              <a:rPr lang="sk-SK" dirty="0" err="1"/>
              <a:t>Python</a:t>
            </a:r>
            <a:r>
              <a:rPr lang="sk-SK" dirty="0"/>
              <a:t>)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Róbert Novotný</a:t>
            </a:r>
          </a:p>
          <a:p>
            <a:r>
              <a:rPr lang="sk-SK"/>
              <a:t>(2013)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682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SoapServer</a:t>
            </a:r>
            <a:r>
              <a:rPr lang="sk-SK" dirty="0"/>
              <a:t>: štandard v PHP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>
            <a:normAutofit/>
          </a:bodyPr>
          <a:lstStyle/>
          <a:p>
            <a:r>
              <a:rPr lang="sk-SK" dirty="0"/>
              <a:t>zabudovaný v PHP</a:t>
            </a:r>
          </a:p>
          <a:p>
            <a:r>
              <a:rPr lang="sk-SK" dirty="0"/>
              <a:t>len RPC/</a:t>
            </a:r>
            <a:r>
              <a:rPr lang="sk-SK" dirty="0" err="1"/>
              <a:t>encoded</a:t>
            </a:r>
            <a:endParaRPr lang="sk-SK" dirty="0"/>
          </a:p>
          <a:p>
            <a:r>
              <a:rPr lang="sk-SK" b="1" dirty="0">
                <a:solidFill>
                  <a:schemeClr val="accent6"/>
                </a:solidFill>
              </a:rPr>
              <a:t>biedna</a:t>
            </a:r>
            <a:r>
              <a:rPr lang="sk-SK" dirty="0">
                <a:solidFill>
                  <a:schemeClr val="accent6"/>
                </a:solidFill>
              </a:rPr>
              <a:t> </a:t>
            </a:r>
            <a:r>
              <a:rPr lang="sk-SK" dirty="0"/>
              <a:t>dokumentácia</a:t>
            </a:r>
          </a:p>
          <a:p>
            <a:r>
              <a:rPr lang="sk-SK" dirty="0"/>
              <a:t>implementácia v </a:t>
            </a:r>
            <a:r>
              <a:rPr lang="sk-SK" b="1" dirty="0">
                <a:solidFill>
                  <a:schemeClr val="accent6"/>
                </a:solidFill>
              </a:rPr>
              <a:t>C</a:t>
            </a:r>
          </a:p>
          <a:p>
            <a:r>
              <a:rPr lang="sk-SK" dirty="0"/>
              <a:t>vývoj </a:t>
            </a:r>
            <a:r>
              <a:rPr lang="sk-SK" dirty="0">
                <a:solidFill>
                  <a:schemeClr val="accent6"/>
                </a:solidFill>
              </a:rPr>
              <a:t>roky</a:t>
            </a:r>
            <a:r>
              <a:rPr lang="sk-SK" dirty="0"/>
              <a:t> stojí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466800" y="1556792"/>
            <a:ext cx="8136904" cy="9998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200" dirty="0"/>
              <a:t>http://php.net/manual/en/class.soapserver.php</a:t>
            </a:r>
          </a:p>
        </p:txBody>
      </p:sp>
    </p:spTree>
    <p:extLst>
      <p:ext uri="{BB962C8B-B14F-4D97-AF65-F5344CB8AC3E}">
        <p14:creationId xmlns:p14="http://schemas.microsoft.com/office/powerpoint/2010/main" val="63260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PhpWsdl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>
            <a:normAutofit/>
          </a:bodyPr>
          <a:lstStyle/>
          <a:p>
            <a:r>
              <a:rPr lang="sk-SK" sz="3600" dirty="0"/>
              <a:t>nadstavba nad </a:t>
            </a:r>
            <a:r>
              <a:rPr lang="sk-SK" sz="3600" dirty="0" err="1"/>
              <a:t>SoapServerom</a:t>
            </a:r>
            <a:endParaRPr lang="sk-SK" sz="3600" dirty="0"/>
          </a:p>
          <a:p>
            <a:r>
              <a:rPr lang="sk-SK" sz="3600" dirty="0"/>
              <a:t>lepšie API</a:t>
            </a:r>
          </a:p>
          <a:p>
            <a:r>
              <a:rPr lang="sk-SK" sz="3600" b="1" dirty="0">
                <a:solidFill>
                  <a:schemeClr val="accent6"/>
                </a:solidFill>
              </a:rPr>
              <a:t>automatické</a:t>
            </a:r>
            <a:r>
              <a:rPr lang="sk-SK" sz="3600" dirty="0"/>
              <a:t> generovanie </a:t>
            </a:r>
            <a:r>
              <a:rPr lang="sk-SK" sz="3600" b="1" dirty="0">
                <a:solidFill>
                  <a:schemeClr val="accent6"/>
                </a:solidFill>
              </a:rPr>
              <a:t>WSDL</a:t>
            </a:r>
          </a:p>
          <a:p>
            <a:pPr lvl="1"/>
            <a:r>
              <a:rPr lang="sk-SK" sz="3200" dirty="0"/>
              <a:t>a rozličných klientov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466800" y="1556792"/>
            <a:ext cx="8136904" cy="9998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200" dirty="0"/>
              <a:t>http://code.google.com/p/php-wsdl-creator</a:t>
            </a:r>
          </a:p>
        </p:txBody>
      </p:sp>
    </p:spTree>
    <p:extLst>
      <p:ext uri="{BB962C8B-B14F-4D97-AF65-F5344CB8AC3E}">
        <p14:creationId xmlns:p14="http://schemas.microsoft.com/office/powerpoint/2010/main" val="2107223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3600" dirty="0"/>
              <a:t>stiahnuť z webu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3600" dirty="0"/>
              <a:t>rozbaliť do adresára viditeľného v </a:t>
            </a:r>
            <a:r>
              <a:rPr lang="sk-SK" sz="3600" dirty="0" err="1"/>
              <a:t>Apachi</a:t>
            </a:r>
            <a:endParaRPr lang="sk-SK" sz="3600" dirty="0"/>
          </a:p>
          <a:p>
            <a:pPr marL="514350" indent="-514350">
              <a:buFont typeface="+mj-lt"/>
              <a:buAutoNum type="arabicPeriod"/>
            </a:pPr>
            <a:r>
              <a:rPr lang="sk-SK" sz="3600" dirty="0"/>
              <a:t>vytvoriť adresár pre cache a nastaviť na zápis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3600" dirty="0"/>
              <a:t>vyrobiť obslužnú triedu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3600" dirty="0"/>
              <a:t>vyrobiť obal pre konfiguráciu</a:t>
            </a:r>
          </a:p>
        </p:txBody>
      </p:sp>
    </p:spTree>
    <p:extLst>
      <p:ext uri="{BB962C8B-B14F-4D97-AF65-F5344CB8AC3E}">
        <p14:creationId xmlns:p14="http://schemas.microsoft.com/office/powerpoint/2010/main" val="1955751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251520" y="260648"/>
            <a:ext cx="8640960" cy="6264696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400" dirty="0" err="1"/>
              <a:t>class</a:t>
            </a:r>
            <a:r>
              <a:rPr lang="sk-SK" sz="2400" dirty="0"/>
              <a:t> </a:t>
            </a:r>
            <a:r>
              <a:rPr lang="sk-SK" sz="2400" dirty="0" err="1"/>
              <a:t>Translator</a:t>
            </a:r>
            <a:r>
              <a:rPr lang="sk-SK" sz="2400" dirty="0"/>
              <a:t> {</a:t>
            </a:r>
          </a:p>
          <a:p>
            <a:r>
              <a:rPr lang="sk-SK" sz="2400" dirty="0"/>
              <a:t>	/**</a:t>
            </a:r>
          </a:p>
          <a:p>
            <a:r>
              <a:rPr lang="sk-SK" sz="2400" dirty="0"/>
              <a:t>	* @</a:t>
            </a:r>
            <a:r>
              <a:rPr lang="sk-SK" sz="2400" dirty="0" err="1"/>
              <a:t>param</a:t>
            </a:r>
            <a:r>
              <a:rPr lang="sk-SK" sz="2400" dirty="0"/>
              <a:t> </a:t>
            </a:r>
            <a:r>
              <a:rPr lang="sk-SK" sz="2400" dirty="0" err="1"/>
              <a:t>string</a:t>
            </a:r>
            <a:r>
              <a:rPr lang="sk-SK" sz="2400" dirty="0"/>
              <a:t> $</a:t>
            </a:r>
            <a:r>
              <a:rPr lang="sk-SK" sz="2400" dirty="0" err="1"/>
              <a:t>word</a:t>
            </a:r>
            <a:endParaRPr lang="sk-SK" sz="2400" dirty="0"/>
          </a:p>
          <a:p>
            <a:r>
              <a:rPr lang="sk-SK" sz="2400" dirty="0"/>
              <a:t>	* @</a:t>
            </a:r>
            <a:r>
              <a:rPr lang="sk-SK" sz="2400" dirty="0" err="1"/>
              <a:t>return</a:t>
            </a:r>
            <a:r>
              <a:rPr lang="sk-SK" sz="2400" dirty="0"/>
              <a:t> </a:t>
            </a:r>
            <a:r>
              <a:rPr lang="sk-SK" sz="2400" dirty="0" err="1"/>
              <a:t>string</a:t>
            </a:r>
            <a:endParaRPr lang="sk-SK" sz="2400" dirty="0"/>
          </a:p>
          <a:p>
            <a:r>
              <a:rPr lang="sk-SK" sz="2400" dirty="0"/>
              <a:t>	*/</a:t>
            </a:r>
          </a:p>
          <a:p>
            <a:r>
              <a:rPr lang="sk-SK" sz="2400" dirty="0"/>
              <a:t>	</a:t>
            </a:r>
            <a:r>
              <a:rPr lang="sk-SK" sz="2400" dirty="0" err="1"/>
              <a:t>public</a:t>
            </a:r>
            <a:r>
              <a:rPr lang="sk-SK" sz="2400" dirty="0"/>
              <a:t> </a:t>
            </a:r>
            <a:r>
              <a:rPr lang="sk-SK" sz="2400" dirty="0" err="1"/>
              <a:t>function</a:t>
            </a:r>
            <a:r>
              <a:rPr lang="sk-SK" sz="2400" dirty="0"/>
              <a:t> </a:t>
            </a:r>
            <a:r>
              <a:rPr lang="sk-SK" sz="3200" b="1" dirty="0" err="1">
                <a:solidFill>
                  <a:schemeClr val="accent2"/>
                </a:solidFill>
              </a:rPr>
              <a:t>translate</a:t>
            </a:r>
            <a:r>
              <a:rPr lang="sk-SK" sz="2400" dirty="0"/>
              <a:t>($</a:t>
            </a:r>
            <a:r>
              <a:rPr lang="sk-SK" sz="2400" dirty="0" err="1"/>
              <a:t>word</a:t>
            </a:r>
            <a:r>
              <a:rPr lang="sk-SK" sz="2400" dirty="0"/>
              <a:t>) {</a:t>
            </a:r>
          </a:p>
          <a:p>
            <a:r>
              <a:rPr lang="sk-SK" sz="2400" dirty="0"/>
              <a:t>		$</a:t>
            </a:r>
            <a:r>
              <a:rPr lang="sk-SK" sz="2400" dirty="0" err="1"/>
              <a:t>dictionary</a:t>
            </a:r>
            <a:r>
              <a:rPr lang="sk-SK" sz="2400" dirty="0"/>
              <a:t> = </a:t>
            </a:r>
            <a:r>
              <a:rPr lang="sk-SK" sz="2400" dirty="0" err="1"/>
              <a:t>array</a:t>
            </a:r>
            <a:r>
              <a:rPr lang="sk-SK" sz="2400" dirty="0"/>
              <a:t>("macka" =&gt; "</a:t>
            </a:r>
            <a:r>
              <a:rPr lang="sk-SK" sz="2400" dirty="0" err="1"/>
              <a:t>cat</a:t>
            </a:r>
            <a:r>
              <a:rPr lang="sk-SK" sz="2400" dirty="0"/>
              <a:t>", "pes" =&gt; "</a:t>
            </a:r>
            <a:r>
              <a:rPr lang="sk-SK" sz="2400" dirty="0" err="1"/>
              <a:t>dog</a:t>
            </a:r>
            <a:r>
              <a:rPr lang="sk-SK" sz="2400" dirty="0"/>
              <a:t>");</a:t>
            </a:r>
          </a:p>
          <a:p>
            <a:r>
              <a:rPr lang="sk-SK" sz="2400" dirty="0"/>
              <a:t>		$word=utf8_decode($word);</a:t>
            </a:r>
          </a:p>
          <a:p>
            <a:r>
              <a:rPr lang="sk-SK" sz="2400" dirty="0"/>
              <a:t>		</a:t>
            </a:r>
            <a:r>
              <a:rPr lang="sk-SK" sz="2400" dirty="0" err="1"/>
              <a:t>if</a:t>
            </a:r>
            <a:r>
              <a:rPr lang="sk-SK" sz="2400" dirty="0"/>
              <a:t>(</a:t>
            </a:r>
            <a:r>
              <a:rPr lang="sk-SK" sz="2400" dirty="0" err="1"/>
              <a:t>isset</a:t>
            </a:r>
            <a:r>
              <a:rPr lang="sk-SK" sz="2400" dirty="0"/>
              <a:t>($</a:t>
            </a:r>
            <a:r>
              <a:rPr lang="sk-SK" sz="2400" dirty="0" err="1"/>
              <a:t>dictionary</a:t>
            </a:r>
            <a:r>
              <a:rPr lang="sk-SK" sz="2400" dirty="0"/>
              <a:t>[$</a:t>
            </a:r>
            <a:r>
              <a:rPr lang="sk-SK" sz="2400" dirty="0" err="1"/>
              <a:t>word</a:t>
            </a:r>
            <a:r>
              <a:rPr lang="sk-SK" sz="2400" dirty="0"/>
              <a:t>])) {</a:t>
            </a:r>
          </a:p>
          <a:p>
            <a:r>
              <a:rPr lang="sk-SK" sz="2400" dirty="0"/>
              <a:t>			</a:t>
            </a:r>
            <a:r>
              <a:rPr lang="sk-SK" sz="2400" dirty="0" err="1"/>
              <a:t>return</a:t>
            </a:r>
            <a:r>
              <a:rPr lang="sk-SK" sz="2400" dirty="0"/>
              <a:t> utf8_encode($dictionary[$word]);</a:t>
            </a:r>
          </a:p>
          <a:p>
            <a:r>
              <a:rPr lang="sk-SK" sz="2400" dirty="0"/>
              <a:t>		} </a:t>
            </a:r>
            <a:r>
              <a:rPr lang="sk-SK" sz="2400" dirty="0" err="1"/>
              <a:t>else</a:t>
            </a:r>
            <a:r>
              <a:rPr lang="sk-SK" sz="2400" dirty="0"/>
              <a:t> {</a:t>
            </a:r>
          </a:p>
          <a:p>
            <a:r>
              <a:rPr lang="sk-SK" sz="2400" dirty="0"/>
              <a:t>			</a:t>
            </a:r>
            <a:r>
              <a:rPr lang="sk-SK" sz="2400" dirty="0" err="1"/>
              <a:t>return</a:t>
            </a:r>
            <a:r>
              <a:rPr lang="sk-SK" sz="2400" dirty="0"/>
              <a:t> "???";</a:t>
            </a:r>
          </a:p>
          <a:p>
            <a:r>
              <a:rPr lang="sk-SK" sz="2400" dirty="0"/>
              <a:t>		}</a:t>
            </a:r>
          </a:p>
          <a:p>
            <a:r>
              <a:rPr lang="sk-SK" sz="2400" dirty="0"/>
              <a:t>	}</a:t>
            </a:r>
          </a:p>
          <a:p>
            <a:r>
              <a:rPr lang="sk-SK" sz="2400" dirty="0"/>
              <a:t>}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6588224" y="234752"/>
            <a:ext cx="2304256" cy="7150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PHP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1178124" y="949841"/>
            <a:ext cx="3456384" cy="1543055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8" name="BlokTextu 7"/>
          <p:cNvSpPr txBox="1"/>
          <p:nvPr/>
        </p:nvSpPr>
        <p:spPr>
          <a:xfrm>
            <a:off x="4427984" y="1363823"/>
            <a:ext cx="2664296" cy="7150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dátové typy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2411760" y="5296689"/>
            <a:ext cx="6480720" cy="13280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sk-SK"/>
            </a:defPPr>
            <a:lvl1pPr algn="ctr">
              <a:defRPr sz="3600"/>
            </a:lvl1pPr>
          </a:lstStyle>
          <a:p>
            <a:r>
              <a:rPr lang="sk-SK" dirty="0" err="1"/>
              <a:t>translate</a:t>
            </a:r>
            <a:r>
              <a:rPr lang="sk-SK" dirty="0"/>
              <a:t>(): zverejnená operácia</a:t>
            </a:r>
          </a:p>
          <a:p>
            <a:r>
              <a:rPr lang="sk-SK" dirty="0"/>
              <a:t>utf8_????(): konverzné operácie</a:t>
            </a:r>
          </a:p>
        </p:txBody>
      </p:sp>
    </p:spTree>
    <p:extLst>
      <p:ext uri="{BB962C8B-B14F-4D97-AF65-F5344CB8AC3E}">
        <p14:creationId xmlns:p14="http://schemas.microsoft.com/office/powerpoint/2010/main" val="938490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251520" y="260648"/>
            <a:ext cx="8640960" cy="6264696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err="1"/>
              <a:t>require_once</a:t>
            </a:r>
            <a:r>
              <a:rPr lang="en-US" sz="3200" dirty="0"/>
              <a:t>('</a:t>
            </a:r>
            <a:r>
              <a:rPr lang="en-US" sz="3200" dirty="0" err="1"/>
              <a:t>class.translator.php</a:t>
            </a:r>
            <a:r>
              <a:rPr lang="en-US" sz="3200" dirty="0"/>
              <a:t>');</a:t>
            </a:r>
          </a:p>
          <a:p>
            <a:r>
              <a:rPr lang="en-US" sz="3200" dirty="0" err="1"/>
              <a:t>require_once</a:t>
            </a:r>
            <a:r>
              <a:rPr lang="en-US" sz="3200" dirty="0"/>
              <a:t>('</a:t>
            </a:r>
            <a:r>
              <a:rPr lang="en-US" sz="3200" dirty="0" err="1"/>
              <a:t>class.phpwsdl.php</a:t>
            </a:r>
            <a:r>
              <a:rPr lang="en-US" sz="3200" dirty="0"/>
              <a:t>');</a:t>
            </a:r>
          </a:p>
          <a:p>
            <a:endParaRPr lang="sk-SK" sz="3200" dirty="0"/>
          </a:p>
          <a:p>
            <a:r>
              <a:rPr lang="en-US" sz="3200" dirty="0"/>
              <a:t>$soap=</a:t>
            </a:r>
            <a:r>
              <a:rPr lang="en-US" sz="3200" dirty="0" err="1"/>
              <a:t>PhpWsdl</a:t>
            </a:r>
            <a:r>
              <a:rPr lang="en-US" sz="3200" dirty="0"/>
              <a:t>::</a:t>
            </a:r>
            <a:r>
              <a:rPr lang="en-US" sz="3200" dirty="0" err="1"/>
              <a:t>CreateInstance</a:t>
            </a:r>
            <a:r>
              <a:rPr lang="en-US" sz="3200" dirty="0"/>
              <a:t>(null, null, './cache', </a:t>
            </a:r>
            <a:endParaRPr lang="sk-SK" sz="3200" dirty="0"/>
          </a:p>
          <a:p>
            <a:r>
              <a:rPr lang="sk-SK" sz="3200" dirty="0"/>
              <a:t>	</a:t>
            </a:r>
            <a:r>
              <a:rPr lang="en-US" sz="3200" dirty="0"/>
              <a:t>Array('</a:t>
            </a:r>
            <a:r>
              <a:rPr lang="en-US" sz="3200" dirty="0" err="1"/>
              <a:t>class.translator.php</a:t>
            </a:r>
            <a:r>
              <a:rPr lang="en-US" sz="3200" dirty="0"/>
              <a:t>'), </a:t>
            </a:r>
            <a:endParaRPr lang="sk-SK" sz="3200" dirty="0"/>
          </a:p>
          <a:p>
            <a:r>
              <a:rPr lang="sk-SK" sz="3200" dirty="0"/>
              <a:t>	</a:t>
            </a:r>
            <a:r>
              <a:rPr lang="en-US" sz="3200" dirty="0"/>
              <a:t>null, null, null, false, false); </a:t>
            </a:r>
            <a:endParaRPr lang="sk-SK" sz="3200" dirty="0"/>
          </a:p>
          <a:p>
            <a:endParaRPr lang="sk-SK" sz="3200" dirty="0"/>
          </a:p>
          <a:p>
            <a:r>
              <a:rPr lang="en-US" sz="3200" dirty="0" err="1"/>
              <a:t>ini_set</a:t>
            </a:r>
            <a:r>
              <a:rPr lang="en-US" sz="3200" dirty="0"/>
              <a:t>('soap.wsdl_cache_enabled',0);</a:t>
            </a:r>
          </a:p>
          <a:p>
            <a:r>
              <a:rPr lang="en-US" sz="3200" dirty="0" err="1"/>
              <a:t>PhpWsdl</a:t>
            </a:r>
            <a:r>
              <a:rPr lang="en-US" sz="3200" dirty="0"/>
              <a:t>::$</a:t>
            </a:r>
            <a:r>
              <a:rPr lang="en-US" sz="3200" dirty="0" err="1"/>
              <a:t>CacheTime</a:t>
            </a:r>
            <a:r>
              <a:rPr lang="en-US" sz="3200" dirty="0"/>
              <a:t>=0;</a:t>
            </a:r>
          </a:p>
          <a:p>
            <a:endParaRPr lang="sk-SK" sz="3200" dirty="0"/>
          </a:p>
          <a:p>
            <a:r>
              <a:rPr lang="en-US" sz="3200" dirty="0"/>
              <a:t>$soap-&gt;</a:t>
            </a:r>
            <a:r>
              <a:rPr lang="en-US" sz="3200" dirty="0" err="1"/>
              <a:t>RunServer</a:t>
            </a:r>
            <a:r>
              <a:rPr lang="en-US" sz="3200" dirty="0"/>
              <a:t>();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6228184" y="4077072"/>
            <a:ext cx="2664296" cy="10556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vypnutie </a:t>
            </a:r>
            <a:r>
              <a:rPr lang="sk-SK" sz="2800" dirty="0" err="1"/>
              <a:t>cache</a:t>
            </a:r>
            <a:r>
              <a:rPr lang="sk-SK" sz="2800" dirty="0"/>
              <a:t> pre WSDL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6216848" y="2636912"/>
            <a:ext cx="2664296" cy="10556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vytvorenie inštancie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6216848" y="692696"/>
            <a:ext cx="2664296" cy="10556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obslužná trieda + jadro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6216848" y="5517232"/>
            <a:ext cx="2664296" cy="5788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spustenie</a:t>
            </a:r>
          </a:p>
        </p:txBody>
      </p:sp>
    </p:spTree>
    <p:extLst>
      <p:ext uri="{BB962C8B-B14F-4D97-AF65-F5344CB8AC3E}">
        <p14:creationId xmlns:p14="http://schemas.microsoft.com/office/powerpoint/2010/main" val="2093929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Parametre konštruktora</a:t>
            </a:r>
          </a:p>
        </p:txBody>
      </p:sp>
      <p:graphicFrame>
        <p:nvGraphicFramePr>
          <p:cNvPr id="6" name="Zástupný symbol obsahu 5"/>
          <p:cNvGraphicFramePr>
            <a:graphicFrameLocks noGrp="1"/>
          </p:cNvGraphicFramePr>
          <p:nvPr>
            <p:ph idx="1"/>
          </p:nvPr>
        </p:nvGraphicFramePr>
        <p:xfrm>
          <a:off x="467544" y="1916832"/>
          <a:ext cx="8229600" cy="45110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/>
                        <a:t>null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menný priestor sa určí automaticky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/>
                        <a:t>null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URL pre </a:t>
                      </a:r>
                      <a:r>
                        <a:rPr lang="sk-SK" sz="2200" dirty="0" err="1"/>
                        <a:t>endpoint</a:t>
                      </a:r>
                      <a:r>
                        <a:rPr lang="sk-SK" sz="2200" dirty="0"/>
                        <a:t> sa určí automaticky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/>
                        <a:t>"./</a:t>
                      </a:r>
                      <a:r>
                        <a:rPr lang="sk-SK" sz="2200" b="1" dirty="0" err="1"/>
                        <a:t>cache</a:t>
                      </a:r>
                      <a:r>
                        <a:rPr lang="sk-SK" sz="2200" b="1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adresár s </a:t>
                      </a:r>
                      <a:r>
                        <a:rPr lang="sk-SK" sz="2200" dirty="0" err="1"/>
                        <a:t>cache</a:t>
                      </a:r>
                      <a:r>
                        <a:rPr lang="sk-SK" sz="2200" baseline="0" dirty="0"/>
                        <a:t> (s právom na zápis)</a:t>
                      </a:r>
                      <a:endParaRPr lang="sk-SK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/>
                        <a:t>Array</a:t>
                      </a:r>
                      <a:r>
                        <a:rPr lang="sk-SK" sz="2200" b="1" dirty="0"/>
                        <a:t>("</a:t>
                      </a:r>
                      <a:r>
                        <a:rPr lang="sk-SK" sz="2200" b="1" dirty="0" err="1"/>
                        <a:t>class.translator.php</a:t>
                      </a:r>
                      <a:r>
                        <a:rPr lang="sk-SK" sz="2200" b="1" dirty="0"/>
                        <a:t>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obslužné triedy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/>
                        <a:t>null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názov obslužnej triedy sa určí automaticky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/>
                        <a:t>null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zverejnené</a:t>
                      </a:r>
                      <a:r>
                        <a:rPr lang="sk-SK" sz="2200" baseline="0" dirty="0"/>
                        <a:t> metódy sú anotované</a:t>
                      </a:r>
                      <a:endParaRPr lang="sk-SK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/>
                        <a:t>null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komplexné typy sú anotované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/>
                        <a:t>false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neposielať</a:t>
                      </a:r>
                      <a:r>
                        <a:rPr lang="sk-SK" sz="2200" baseline="0" dirty="0"/>
                        <a:t> hneď WSDL</a:t>
                      </a:r>
                      <a:endParaRPr lang="sk-SK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/>
                        <a:t>false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server ne</a:t>
                      </a:r>
                      <a:r>
                        <a:rPr lang="sk-SK" sz="2200" baseline="0" dirty="0"/>
                        <a:t>spúšťať v konštruktore</a:t>
                      </a:r>
                      <a:endParaRPr lang="sk-SK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952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60" y="620688"/>
            <a:ext cx="8644024" cy="5544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171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7340"/>
            <a:ext cx="8136904" cy="6439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5940152" y="1052736"/>
            <a:ext cx="2664296" cy="15323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automaticky generované WSDL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6084168" y="3151295"/>
            <a:ext cx="1440160" cy="432048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7" name="BlokTextu 6"/>
          <p:cNvSpPr txBox="1"/>
          <p:nvPr/>
        </p:nvSpPr>
        <p:spPr>
          <a:xfrm>
            <a:off x="1979712" y="4437112"/>
            <a:ext cx="1440160" cy="432048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8" name="BlokTextu 7"/>
          <p:cNvSpPr txBox="1"/>
          <p:nvPr/>
        </p:nvSpPr>
        <p:spPr>
          <a:xfrm>
            <a:off x="1979712" y="3861048"/>
            <a:ext cx="1440160" cy="432048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763444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Vytvorte </a:t>
            </a:r>
            <a:r>
              <a:rPr lang="sk-SK" sz="4800" dirty="0" err="1"/>
              <a:t>pythonovského</a:t>
            </a:r>
            <a:r>
              <a:rPr lang="sk-SK" sz="4800" dirty="0"/>
              <a:t> klienta k JAX-WS službe</a:t>
            </a:r>
          </a:p>
        </p:txBody>
      </p:sp>
    </p:spTree>
    <p:extLst>
      <p:ext uri="{BB962C8B-B14F-4D97-AF65-F5344CB8AC3E}">
        <p14:creationId xmlns:p14="http://schemas.microsoft.com/office/powerpoint/2010/main" val="1728804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11"/>
          <p:cNvSpPr txBox="1"/>
          <p:nvPr/>
        </p:nvSpPr>
        <p:spPr>
          <a:xfrm>
            <a:off x="467544" y="2492896"/>
            <a:ext cx="8064896" cy="30987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400" dirty="0"/>
              <a:t>http://</a:t>
            </a:r>
            <a:r>
              <a:rPr lang="sk-SK" sz="4400" dirty="0" err="1"/>
              <a:t>ics.upjs.sk</a:t>
            </a:r>
            <a:r>
              <a:rPr lang="sk-SK" sz="4400" dirty="0"/>
              <a:t>/~</a:t>
            </a:r>
            <a:r>
              <a:rPr lang="sk-SK" sz="4400" dirty="0" err="1"/>
              <a:t>novotnyr</a:t>
            </a:r>
            <a:r>
              <a:rPr lang="sk-SK" sz="4400" dirty="0"/>
              <a:t>/blog/1481/pysimplesoap-pythonovsky-klient-k-webovej-sluzbe-jax-ws-2-0-2013</a:t>
            </a:r>
          </a:p>
        </p:txBody>
      </p:sp>
    </p:spTree>
    <p:extLst>
      <p:ext uri="{BB962C8B-B14F-4D97-AF65-F5344CB8AC3E}">
        <p14:creationId xmlns:p14="http://schemas.microsoft.com/office/powerpoint/2010/main" val="176611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6000" dirty="0"/>
              <a:t>SOAP a RPC/</a:t>
            </a:r>
            <a:r>
              <a:rPr lang="sk-SK" sz="6000" dirty="0" err="1"/>
              <a:t>encoded</a:t>
            </a:r>
            <a:endParaRPr lang="sk-SK" sz="6000" dirty="0"/>
          </a:p>
          <a:p>
            <a:pPr marL="0" indent="0" algn="ctr">
              <a:buNone/>
            </a:pPr>
            <a:r>
              <a:rPr lang="sk-SK" sz="6000" dirty="0"/>
              <a:t>v Jave</a:t>
            </a:r>
          </a:p>
        </p:txBody>
      </p:sp>
    </p:spTree>
    <p:extLst>
      <p:ext uri="{BB962C8B-B14F-4D97-AF65-F5344CB8AC3E}">
        <p14:creationId xmlns:p14="http://schemas.microsoft.com/office/powerpoint/2010/main" val="426876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Apache</a:t>
            </a:r>
            <a:r>
              <a:rPr lang="sk-SK" dirty="0"/>
              <a:t> </a:t>
            </a:r>
            <a:r>
              <a:rPr lang="sk-SK" dirty="0" err="1"/>
              <a:t>Axis</a:t>
            </a:r>
            <a:r>
              <a:rPr lang="sk-SK" dirty="0"/>
              <a:t> 1.0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podpora </a:t>
            </a:r>
            <a:r>
              <a:rPr lang="sk-SK" sz="3600" b="1" dirty="0">
                <a:solidFill>
                  <a:schemeClr val="accent6"/>
                </a:solidFill>
              </a:rPr>
              <a:t>RPC/</a:t>
            </a:r>
            <a:r>
              <a:rPr lang="sk-SK" sz="3600" b="1" dirty="0" err="1">
                <a:solidFill>
                  <a:schemeClr val="accent6"/>
                </a:solidFill>
              </a:rPr>
              <a:t>encoded</a:t>
            </a:r>
            <a:endParaRPr lang="sk-SK" sz="3600" b="1" dirty="0">
              <a:solidFill>
                <a:schemeClr val="accent6"/>
              </a:solidFill>
            </a:endParaRPr>
          </a:p>
          <a:p>
            <a:r>
              <a:rPr lang="sk-SK" dirty="0"/>
              <a:t>posledná verzia z 2006 (1.4.1)</a:t>
            </a:r>
          </a:p>
          <a:p>
            <a:r>
              <a:rPr lang="sk-SK" dirty="0"/>
              <a:t>ako-tak funguje</a:t>
            </a:r>
          </a:p>
          <a:p>
            <a:r>
              <a:rPr lang="sk-SK" dirty="0"/>
              <a:t>existuje aj verzia 2.0</a:t>
            </a:r>
          </a:p>
          <a:p>
            <a:pPr lvl="1"/>
            <a:r>
              <a:rPr lang="sk-SK" dirty="0"/>
              <a:t>kompletný </a:t>
            </a:r>
            <a:r>
              <a:rPr lang="sk-SK" dirty="0" err="1"/>
              <a:t>rewrite</a:t>
            </a:r>
            <a:endParaRPr lang="sk-SK" dirty="0"/>
          </a:p>
          <a:p>
            <a:pPr lvl="1"/>
            <a:r>
              <a:rPr lang="sk-SK" dirty="0"/>
              <a:t>bez podpory RPC/</a:t>
            </a:r>
            <a:r>
              <a:rPr lang="sk-SK" dirty="0" err="1"/>
              <a:t>encoded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460624" y="5589240"/>
            <a:ext cx="8064896" cy="7831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000" dirty="0"/>
              <a:t>http://axis.apache.org/axis/</a:t>
            </a:r>
          </a:p>
        </p:txBody>
      </p:sp>
    </p:spTree>
    <p:extLst>
      <p:ext uri="{BB962C8B-B14F-4D97-AF65-F5344CB8AC3E}">
        <p14:creationId xmlns:p14="http://schemas.microsoft.com/office/powerpoint/2010/main" val="113517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SoapUI</a:t>
            </a:r>
            <a:r>
              <a:rPr lang="sk-SK" dirty="0"/>
              <a:t> </a:t>
            </a:r>
            <a:r>
              <a:rPr lang="sk-SK" dirty="0" err="1"/>
              <a:t>Preferences</a:t>
            </a:r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648" y="1308472"/>
            <a:ext cx="11016753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BlokTextu 12"/>
          <p:cNvSpPr txBox="1"/>
          <p:nvPr/>
        </p:nvSpPr>
        <p:spPr>
          <a:xfrm>
            <a:off x="-1116632" y="4097394"/>
            <a:ext cx="2952328" cy="555741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14" name="BlokTextu 13"/>
          <p:cNvSpPr txBox="1"/>
          <p:nvPr/>
        </p:nvSpPr>
        <p:spPr>
          <a:xfrm>
            <a:off x="1835696" y="3717032"/>
            <a:ext cx="2952328" cy="555741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60888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3823"/>
            <a:ext cx="6912768" cy="643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37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66" y="188640"/>
            <a:ext cx="8457143" cy="646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BlokTextu 6"/>
          <p:cNvSpPr txBox="1"/>
          <p:nvPr/>
        </p:nvSpPr>
        <p:spPr>
          <a:xfrm>
            <a:off x="1590110" y="1628800"/>
            <a:ext cx="6294257" cy="936104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13205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263848" y="2204864"/>
            <a:ext cx="8640960" cy="2016224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3000" dirty="0" err="1"/>
              <a:t>TranslatorLocator</a:t>
            </a:r>
            <a:r>
              <a:rPr lang="sk-SK" sz="3000" dirty="0"/>
              <a:t> </a:t>
            </a:r>
            <a:r>
              <a:rPr lang="sk-SK" sz="3000" dirty="0" err="1"/>
              <a:t>locator</a:t>
            </a:r>
            <a:r>
              <a:rPr lang="sk-SK" sz="3000" dirty="0"/>
              <a:t> = new </a:t>
            </a:r>
            <a:r>
              <a:rPr lang="sk-SK" sz="3000" dirty="0" err="1"/>
              <a:t>TranslatorLocator</a:t>
            </a:r>
            <a:r>
              <a:rPr lang="sk-SK" sz="3000" dirty="0"/>
              <a:t>(); </a:t>
            </a:r>
            <a:r>
              <a:rPr lang="sk-SK" sz="3000" dirty="0" err="1"/>
              <a:t>TranslatorSoap</a:t>
            </a:r>
            <a:r>
              <a:rPr lang="sk-SK" sz="3000" dirty="0"/>
              <a:t> </a:t>
            </a:r>
            <a:r>
              <a:rPr lang="sk-SK" sz="3000" dirty="0" err="1"/>
              <a:t>translator</a:t>
            </a:r>
            <a:r>
              <a:rPr lang="sk-SK" sz="3000" dirty="0"/>
              <a:t> = </a:t>
            </a:r>
            <a:r>
              <a:rPr lang="sk-SK" sz="3000" dirty="0" err="1"/>
              <a:t>locator.getTranslatorSoap</a:t>
            </a:r>
            <a:r>
              <a:rPr lang="sk-SK" sz="3000" dirty="0"/>
              <a:t>(); </a:t>
            </a:r>
            <a:r>
              <a:rPr lang="sk-SK" sz="3000" dirty="0" err="1"/>
              <a:t>System.out.println</a:t>
            </a:r>
            <a:r>
              <a:rPr lang="sk-SK" sz="3000" dirty="0"/>
              <a:t>(</a:t>
            </a:r>
            <a:r>
              <a:rPr lang="sk-SK" sz="3000" dirty="0" err="1"/>
              <a:t>translator.translate</a:t>
            </a:r>
            <a:r>
              <a:rPr lang="sk-SK" sz="3000" dirty="0"/>
              <a:t>("pes")); </a:t>
            </a:r>
            <a:endParaRPr lang="en-US" sz="3000" dirty="0"/>
          </a:p>
        </p:txBody>
      </p:sp>
      <p:sp>
        <p:nvSpPr>
          <p:cNvPr id="12" name="BlokTextu 11"/>
          <p:cNvSpPr txBox="1"/>
          <p:nvPr/>
        </p:nvSpPr>
        <p:spPr>
          <a:xfrm>
            <a:off x="6228184" y="260648"/>
            <a:ext cx="2664296" cy="5788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 err="1"/>
              <a:t>Java</a:t>
            </a:r>
            <a:endParaRPr lang="sk-SK" sz="28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Java</a:t>
            </a:r>
            <a:r>
              <a:rPr lang="sk-SK" dirty="0"/>
              <a:t> klient (</a:t>
            </a:r>
            <a:r>
              <a:rPr lang="sk-SK" dirty="0" err="1"/>
              <a:t>main</a:t>
            </a:r>
            <a:r>
              <a:rPr lang="sk-SK" dirty="0"/>
              <a:t>())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6225604" y="4581128"/>
            <a:ext cx="2664296" cy="1940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závislosť na knižniciach </a:t>
            </a:r>
            <a:r>
              <a:rPr lang="sk-SK" sz="3600" dirty="0" err="1"/>
              <a:t>Axisu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57186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lokTextu 11"/>
          <p:cNvSpPr txBox="1"/>
          <p:nvPr/>
        </p:nvSpPr>
        <p:spPr>
          <a:xfrm>
            <a:off x="395536" y="2636912"/>
            <a:ext cx="8064896" cy="23495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400" dirty="0"/>
              <a:t>http://ics.upjs.sk/~novotnyr/</a:t>
            </a:r>
          </a:p>
          <a:p>
            <a:pPr algn="ctr"/>
            <a:r>
              <a:rPr lang="sk-SK" sz="4400" dirty="0" err="1"/>
              <a:t>home</a:t>
            </a:r>
            <a:r>
              <a:rPr lang="sk-SK" sz="4400" dirty="0"/>
              <a:t>/programovanie/</a:t>
            </a:r>
            <a:r>
              <a:rPr lang="sk-SK" sz="4400" dirty="0" err="1"/>
              <a:t>java</a:t>
            </a:r>
            <a:r>
              <a:rPr lang="sk-SK" sz="4400" dirty="0"/>
              <a:t>/</a:t>
            </a:r>
            <a:r>
              <a:rPr lang="sk-SK" sz="4400" dirty="0" err="1"/>
              <a:t>axis-tutorial</a:t>
            </a:r>
            <a:r>
              <a:rPr lang="sk-SK" sz="4400" dirty="0"/>
              <a:t>/</a:t>
            </a:r>
            <a:r>
              <a:rPr lang="sk-SK" sz="4400" dirty="0" err="1"/>
              <a:t>axisTutorial.html</a:t>
            </a:r>
            <a:endParaRPr lang="sk-SK" sz="44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Článok o </a:t>
            </a:r>
            <a:r>
              <a:rPr lang="sk-SK" dirty="0" err="1"/>
              <a:t>Axise</a:t>
            </a:r>
            <a:r>
              <a:rPr lang="sk-SK" dirty="0"/>
              <a:t>: server + klient</a:t>
            </a:r>
          </a:p>
        </p:txBody>
      </p:sp>
    </p:spTree>
    <p:extLst>
      <p:ext uri="{BB962C8B-B14F-4D97-AF65-F5344CB8AC3E}">
        <p14:creationId xmlns:p14="http://schemas.microsoft.com/office/powerpoint/2010/main" val="134894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6000" dirty="0"/>
              <a:t>SOAP a PHP</a:t>
            </a:r>
          </a:p>
        </p:txBody>
      </p:sp>
    </p:spTree>
    <p:extLst>
      <p:ext uri="{BB962C8B-B14F-4D97-AF65-F5344CB8AC3E}">
        <p14:creationId xmlns:p14="http://schemas.microsoft.com/office/powerpoint/2010/main" val="116942479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ven">
      <a:majorFont>
        <a:latin typeface="GFS Neohellenic Rg"/>
        <a:ea typeface=""/>
        <a:cs typeface=""/>
      </a:majorFont>
      <a:minorFont>
        <a:latin typeface="GFS Neohellenic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6267</TotalTime>
  <Words>501</Words>
  <Application>Microsoft Macintosh PowerPoint</Application>
  <PresentationFormat>On-screen Show (4:3)</PresentationFormat>
  <Paragraphs>100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GFS Neohellenic Rg</vt:lpstr>
      <vt:lpstr>Motív Office</vt:lpstr>
      <vt:lpstr>SOAP a zriedkavejšie platformy (Java 6, PHP, Python)</vt:lpstr>
      <vt:lpstr>PowerPoint Presentation</vt:lpstr>
      <vt:lpstr>Apache Axis 1.0</vt:lpstr>
      <vt:lpstr>SoapUI Preferences</vt:lpstr>
      <vt:lpstr>PowerPoint Presentation</vt:lpstr>
      <vt:lpstr>PowerPoint Presentation</vt:lpstr>
      <vt:lpstr>Java klient (main())</vt:lpstr>
      <vt:lpstr>Článok o Axise: server + klient</vt:lpstr>
      <vt:lpstr>PowerPoint Presentation</vt:lpstr>
      <vt:lpstr>SoapServer: štandard v PHP</vt:lpstr>
      <vt:lpstr>PhpWsdl</vt:lpstr>
      <vt:lpstr>Inštalácia</vt:lpstr>
      <vt:lpstr>PowerPoint Presentation</vt:lpstr>
      <vt:lpstr>PowerPoint Presentation</vt:lpstr>
      <vt:lpstr>Parametre konštruktora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RESTované distribuované systémy</dc:title>
  <dc:creator>rn</dc:creator>
  <cp:lastModifiedBy>Novotný Róbert</cp:lastModifiedBy>
  <cp:revision>76</cp:revision>
  <dcterms:created xsi:type="dcterms:W3CDTF">2012-11-18T12:40:00Z</dcterms:created>
  <dcterms:modified xsi:type="dcterms:W3CDTF">2022-11-01T11:17:14Z</dcterms:modified>
</cp:coreProperties>
</file>