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0" r:id="rId15"/>
    <p:sldId id="269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1"/>
    <p:restoredTop sz="94752"/>
  </p:normalViewPr>
  <p:slideViewPr>
    <p:cSldViewPr snapToGrid="0">
      <p:cViewPr varScale="1">
        <p:scale>
          <a:sx n="112" d="100"/>
          <a:sy n="112" d="100"/>
        </p:scale>
        <p:origin x="8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33E2A-53E6-CB1F-CAF2-34D0C2321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CAC55F-0E5C-842B-4EDD-72687016F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3CA60-A2FE-61F3-2959-8D5462BA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F654-FDE9-E147-BAC0-D6C4C9B6DC87}" type="datetimeFigureOut">
              <a:rPr kumimoji="1" lang="ko-KR" altLang="en-US" smtClean="0"/>
              <a:t>2025. 5. 22.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AAC55-1637-7E8E-7D54-DC1CFF36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CBDF9-EF6B-ECA6-F8C7-55C5A7B6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FA47-1AFF-6747-9393-4B89F21896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649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3684D-7A53-FA73-9161-C8EDBE7A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4EC8C-7022-B200-6D56-CE6AEA4DE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E4A79-4B62-68DF-2EF4-7FABF8B1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F654-FDE9-E147-BAC0-D6C4C9B6DC87}" type="datetimeFigureOut">
              <a:rPr kumimoji="1" lang="ko-KR" altLang="en-US" smtClean="0"/>
              <a:t>2025. 5. 22.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7E2D8-4D8C-2E82-4B8A-5714FD63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C92F2-EA46-A983-00C4-97A9DE46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FA47-1AFF-6747-9393-4B89F21896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43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14AAAA-9A6C-3B58-64E9-FD71FF660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3CCB1C-8850-1190-98E1-722F77646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2079A-0B72-B82E-8D9A-759091BA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F654-FDE9-E147-BAC0-D6C4C9B6DC87}" type="datetimeFigureOut">
              <a:rPr kumimoji="1" lang="ko-KR" altLang="en-US" smtClean="0"/>
              <a:t>2025. 5. 22.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EEA13-0154-43B7-94EB-5996D02E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3C0B7-0F3D-9D1C-B4AB-30A60EBD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FA47-1AFF-6747-9393-4B89F21896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604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51970-EFA4-1361-8EAA-A75CF344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D1C1D-84F7-E1DA-4B03-0FE82E01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73855-B371-147B-23C2-717A704A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F654-FDE9-E147-BAC0-D6C4C9B6DC87}" type="datetimeFigureOut">
              <a:rPr kumimoji="1" lang="ko-KR" altLang="en-US" smtClean="0"/>
              <a:t>2025. 5. 22.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1C187-FEBC-0977-6F55-FB468528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2713D-CB17-A06F-A770-FD01CA1E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FA47-1AFF-6747-9393-4B89F21896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42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EA91F-A34E-94DC-DE2B-DBAF414D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A0657D-05E2-1163-FE45-16E89A327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FB5A1-71C5-FF8C-9451-2962E1E1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F654-FDE9-E147-BAC0-D6C4C9B6DC87}" type="datetimeFigureOut">
              <a:rPr kumimoji="1" lang="ko-KR" altLang="en-US" smtClean="0"/>
              <a:t>2025. 5. 22.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0B7CB-2561-8A87-5994-B90872C9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2C3DD-3819-AC2C-7019-9167F78C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FA47-1AFF-6747-9393-4B89F21896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564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139F6-1DC5-10B7-9AD0-FEFA4155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43A43-14BB-1AB1-6BF6-4563AF373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F5429D-F3BD-0F48-0DCB-8FFC922C7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8499E-A331-0BD0-FF51-01B06957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F654-FDE9-E147-BAC0-D6C4C9B6DC87}" type="datetimeFigureOut">
              <a:rPr kumimoji="1" lang="ko-KR" altLang="en-US" smtClean="0"/>
              <a:t>2025. 5. 22.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8C7B6-CE7D-8A3C-0E93-2DF1B14D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A481A-590A-5F5C-16D6-D69A846C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FA47-1AFF-6747-9393-4B89F21896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823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BD7C9-F356-F007-F055-0EE39018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9F2403-BE6C-A98E-3888-AC1CF25EF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856F2-9F82-CAE8-2554-F0D04860D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177AFA-D23B-22C8-DD02-10621C0B8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64F870-A48A-55D7-77D1-217E84214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1C5A21-946B-E1C4-1199-96664527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F654-FDE9-E147-BAC0-D6C4C9B6DC87}" type="datetimeFigureOut">
              <a:rPr kumimoji="1" lang="ko-KR" altLang="en-US" smtClean="0"/>
              <a:t>2025. 5. 22.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B71A00-6AEC-A586-EAE4-71E0F4E0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66BCC4-11AD-21A7-6E91-377946EF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FA47-1AFF-6747-9393-4B89F21896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672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71426-1EAF-4B0F-7EB0-6BAE29E3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D2004E-A2D9-CF93-F42F-375A0C44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F654-FDE9-E147-BAC0-D6C4C9B6DC87}" type="datetimeFigureOut">
              <a:rPr kumimoji="1" lang="ko-KR" altLang="en-US" smtClean="0"/>
              <a:t>2025. 5. 22.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3F0B16-2EAC-8785-E794-6E5ABA80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C01DC5-4C5C-E461-DD48-7A812913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FA47-1AFF-6747-9393-4B89F21896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619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94447A-11F7-C24B-5F8C-87B03065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F654-FDE9-E147-BAC0-D6C4C9B6DC87}" type="datetimeFigureOut">
              <a:rPr kumimoji="1" lang="ko-KR" altLang="en-US" smtClean="0"/>
              <a:t>2025. 5. 22.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EF4FB4-7325-41A7-F1A5-EFBD04D3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683A1-B60B-5CB7-1E13-FA2EB98B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FA47-1AFF-6747-9393-4B89F21896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179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91E2D-2608-57AE-9E82-75BF777E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0FA32-E41A-633B-D24A-180C3577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E572B9-2892-A162-8ED6-CCB123C60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8888C-02C5-EF49-79C6-B58FC410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F654-FDE9-E147-BAC0-D6C4C9B6DC87}" type="datetimeFigureOut">
              <a:rPr kumimoji="1" lang="ko-KR" altLang="en-US" smtClean="0"/>
              <a:t>2025. 5. 22.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45FC4A-A9D5-3B50-CB16-F55DFEB4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4CE091-0DD9-E4A5-2474-D830DD5C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FA47-1AFF-6747-9393-4B89F21896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728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464C5-CEDB-4B52-BF85-B1904D2F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A0F1FB-89D0-1E04-5A38-18B1C079C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77DF12-58BF-2C3A-BFDF-689734AAF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A1C526-4D31-1FDF-3574-07A9EB5E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F654-FDE9-E147-BAC0-D6C4C9B6DC87}" type="datetimeFigureOut">
              <a:rPr kumimoji="1" lang="ko-KR" altLang="en-US" smtClean="0"/>
              <a:t>2025. 5. 22.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07B79B-1046-6E42-3EE8-ECBE12E7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B5392-2F1B-30F3-5400-2392488C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FA47-1AFF-6747-9393-4B89F21896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615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71AB8C-1C30-A694-0EAA-D20BD93D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DB529F-46A9-4149-5028-D99280499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99EF0-DFBB-9832-2DE2-C829F2D9F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CEF654-FDE9-E147-BAC0-D6C4C9B6DC87}" type="datetimeFigureOut">
              <a:rPr kumimoji="1" lang="ko-KR" altLang="en-US" smtClean="0"/>
              <a:t>2025. 5. 22.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945C4-D3B1-30C5-5F96-AB42D8DAF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BAC7B-0EC0-70FD-FB9A-128ECEED1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4FA47-1AFF-6747-9393-4B89F21896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106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B9D0A9-7271-DFAD-AE5F-97AA3F0F860A}"/>
              </a:ext>
            </a:extLst>
          </p:cNvPr>
          <p:cNvSpPr txBox="1"/>
          <p:nvPr/>
        </p:nvSpPr>
        <p:spPr>
          <a:xfrm>
            <a:off x="2611245" y="2105561"/>
            <a:ext cx="6969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Nimda</a:t>
            </a:r>
            <a:r>
              <a:rPr kumimoji="1" lang="en-US" altLang="ko-KR" sz="4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Security</a:t>
            </a:r>
          </a:p>
          <a:p>
            <a:pPr algn="ctr"/>
            <a:r>
              <a:rPr kumimoji="1" lang="en-US" altLang="ko-KR" sz="4000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Cpp</a:t>
            </a:r>
            <a:r>
              <a:rPr kumimoji="1" lang="en-US" altLang="ko-KR" sz="4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Algorithm Study Week5</a:t>
            </a:r>
            <a:endParaRPr kumimoji="1" lang="ko-KR" altLang="en-US" sz="40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068A75-7945-572F-DD99-43B92A98A948}"/>
              </a:ext>
            </a:extLst>
          </p:cNvPr>
          <p:cNvSpPr/>
          <p:nvPr/>
        </p:nvSpPr>
        <p:spPr>
          <a:xfrm>
            <a:off x="7638585" y="2767280"/>
            <a:ext cx="1449659" cy="529684"/>
          </a:xfrm>
          <a:prstGeom prst="rect">
            <a:avLst/>
          </a:prstGeom>
          <a:solidFill>
            <a:schemeClr val="tx2">
              <a:lumMod val="10000"/>
              <a:lumOff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5EA44-AFC8-C7E4-5B0E-341391DC4F56}"/>
              </a:ext>
            </a:extLst>
          </p:cNvPr>
          <p:cNvSpPr txBox="1"/>
          <p:nvPr/>
        </p:nvSpPr>
        <p:spPr>
          <a:xfrm>
            <a:off x="2611245" y="3296963"/>
            <a:ext cx="6969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Binary Search</a:t>
            </a:r>
            <a:endParaRPr kumimoji="1" lang="ko-KR" altLang="en-US" sz="32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0E2AE-E6F0-866C-E13A-253B520E19AD}"/>
              </a:ext>
            </a:extLst>
          </p:cNvPr>
          <p:cNvSpPr txBox="1"/>
          <p:nvPr/>
        </p:nvSpPr>
        <p:spPr>
          <a:xfrm>
            <a:off x="2611245" y="4004849"/>
            <a:ext cx="696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2025.05.22 (Tue)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62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9218CA-F150-4DEC-BE0D-1D345DA44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3" y="302873"/>
            <a:ext cx="6955756" cy="625225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0EF24F-6B4B-87FB-32EA-FD36F18DDC1F}"/>
              </a:ext>
            </a:extLst>
          </p:cNvPr>
          <p:cNvSpPr/>
          <p:nvPr/>
        </p:nvSpPr>
        <p:spPr>
          <a:xfrm>
            <a:off x="7281748" y="1282391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95343F-042C-A76C-6647-97FF24965F5F}"/>
              </a:ext>
            </a:extLst>
          </p:cNvPr>
          <p:cNvSpPr/>
          <p:nvPr/>
        </p:nvSpPr>
        <p:spPr>
          <a:xfrm>
            <a:off x="7986880" y="1282391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FE9964-76F7-782C-9FB4-682CFF2C82DB}"/>
              </a:ext>
            </a:extLst>
          </p:cNvPr>
          <p:cNvSpPr/>
          <p:nvPr/>
        </p:nvSpPr>
        <p:spPr>
          <a:xfrm>
            <a:off x="8669710" y="1276816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7B5B53-5F16-22FA-7BBB-F8B5360B184F}"/>
              </a:ext>
            </a:extLst>
          </p:cNvPr>
          <p:cNvSpPr/>
          <p:nvPr/>
        </p:nvSpPr>
        <p:spPr>
          <a:xfrm>
            <a:off x="9374842" y="1276816"/>
            <a:ext cx="557560" cy="5464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C63D14-32EB-304C-61C0-EBA4E2B52155}"/>
              </a:ext>
            </a:extLst>
          </p:cNvPr>
          <p:cNvSpPr/>
          <p:nvPr/>
        </p:nvSpPr>
        <p:spPr>
          <a:xfrm>
            <a:off x="10079974" y="1276816"/>
            <a:ext cx="557560" cy="5464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4031E0-6DF0-CBB3-1A8C-54132EC345B1}"/>
              </a:ext>
            </a:extLst>
          </p:cNvPr>
          <p:cNvSpPr/>
          <p:nvPr/>
        </p:nvSpPr>
        <p:spPr>
          <a:xfrm>
            <a:off x="10762804" y="1271241"/>
            <a:ext cx="557560" cy="54641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6F36FB-F0D7-241A-1801-2F92D7132F38}"/>
              </a:ext>
            </a:extLst>
          </p:cNvPr>
          <p:cNvSpPr/>
          <p:nvPr/>
        </p:nvSpPr>
        <p:spPr>
          <a:xfrm>
            <a:off x="11467936" y="1271241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E7223-CFC5-D7F0-00CD-7AED7EAA1ED9}"/>
              </a:ext>
            </a:extLst>
          </p:cNvPr>
          <p:cNvSpPr txBox="1"/>
          <p:nvPr/>
        </p:nvSpPr>
        <p:spPr>
          <a:xfrm>
            <a:off x="9784466" y="1827917"/>
            <a:ext cx="114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left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78C03-6CAC-78AC-9220-643C59FA7FCB}"/>
              </a:ext>
            </a:extLst>
          </p:cNvPr>
          <p:cNvSpPr txBox="1"/>
          <p:nvPr/>
        </p:nvSpPr>
        <p:spPr>
          <a:xfrm>
            <a:off x="11172428" y="1817651"/>
            <a:ext cx="114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right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1D6738-9323-24A7-3DC5-F974B60AA855}"/>
              </a:ext>
            </a:extLst>
          </p:cNvPr>
          <p:cNvSpPr txBox="1"/>
          <p:nvPr/>
        </p:nvSpPr>
        <p:spPr>
          <a:xfrm>
            <a:off x="9051273" y="1817651"/>
            <a:ext cx="114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mid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D5221E-67CC-6633-6B91-E70B9E944FD0}"/>
              </a:ext>
            </a:extLst>
          </p:cNvPr>
          <p:cNvSpPr/>
          <p:nvPr/>
        </p:nvSpPr>
        <p:spPr>
          <a:xfrm>
            <a:off x="1077554" y="4060823"/>
            <a:ext cx="1855217" cy="533479"/>
          </a:xfrm>
          <a:prstGeom prst="rect">
            <a:avLst/>
          </a:prstGeom>
          <a:solidFill>
            <a:schemeClr val="tx2">
              <a:lumMod val="10000"/>
              <a:lumOff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D0E1A-D88A-E69A-01A3-B963AD37325E}"/>
              </a:ext>
            </a:extLst>
          </p:cNvPr>
          <p:cNvSpPr txBox="1"/>
          <p:nvPr/>
        </p:nvSpPr>
        <p:spPr>
          <a:xfrm>
            <a:off x="10467296" y="682449"/>
            <a:ext cx="114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target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70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9218CA-F150-4DEC-BE0D-1D345DA44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3" y="302873"/>
            <a:ext cx="6955756" cy="625225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0EF24F-6B4B-87FB-32EA-FD36F18DDC1F}"/>
              </a:ext>
            </a:extLst>
          </p:cNvPr>
          <p:cNvSpPr/>
          <p:nvPr/>
        </p:nvSpPr>
        <p:spPr>
          <a:xfrm>
            <a:off x="7281748" y="1282391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95343F-042C-A76C-6647-97FF24965F5F}"/>
              </a:ext>
            </a:extLst>
          </p:cNvPr>
          <p:cNvSpPr/>
          <p:nvPr/>
        </p:nvSpPr>
        <p:spPr>
          <a:xfrm>
            <a:off x="7986880" y="1282391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FE9964-76F7-782C-9FB4-682CFF2C82DB}"/>
              </a:ext>
            </a:extLst>
          </p:cNvPr>
          <p:cNvSpPr/>
          <p:nvPr/>
        </p:nvSpPr>
        <p:spPr>
          <a:xfrm>
            <a:off x="8669710" y="1276816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7B5B53-5F16-22FA-7BBB-F8B5360B184F}"/>
              </a:ext>
            </a:extLst>
          </p:cNvPr>
          <p:cNvSpPr/>
          <p:nvPr/>
        </p:nvSpPr>
        <p:spPr>
          <a:xfrm>
            <a:off x="9374842" y="1276816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C63D14-32EB-304C-61C0-EBA4E2B52155}"/>
              </a:ext>
            </a:extLst>
          </p:cNvPr>
          <p:cNvSpPr/>
          <p:nvPr/>
        </p:nvSpPr>
        <p:spPr>
          <a:xfrm>
            <a:off x="10079974" y="1276816"/>
            <a:ext cx="557560" cy="5464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4031E0-6DF0-CBB3-1A8C-54132EC345B1}"/>
              </a:ext>
            </a:extLst>
          </p:cNvPr>
          <p:cNvSpPr/>
          <p:nvPr/>
        </p:nvSpPr>
        <p:spPr>
          <a:xfrm>
            <a:off x="10762804" y="1271241"/>
            <a:ext cx="557560" cy="54641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6F36FB-F0D7-241A-1801-2F92D7132F38}"/>
              </a:ext>
            </a:extLst>
          </p:cNvPr>
          <p:cNvSpPr/>
          <p:nvPr/>
        </p:nvSpPr>
        <p:spPr>
          <a:xfrm>
            <a:off x="11467936" y="1271241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E7223-CFC5-D7F0-00CD-7AED7EAA1ED9}"/>
              </a:ext>
            </a:extLst>
          </p:cNvPr>
          <p:cNvSpPr txBox="1"/>
          <p:nvPr/>
        </p:nvSpPr>
        <p:spPr>
          <a:xfrm>
            <a:off x="9784466" y="1827917"/>
            <a:ext cx="114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left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78C03-6CAC-78AC-9220-643C59FA7FCB}"/>
              </a:ext>
            </a:extLst>
          </p:cNvPr>
          <p:cNvSpPr txBox="1"/>
          <p:nvPr/>
        </p:nvSpPr>
        <p:spPr>
          <a:xfrm>
            <a:off x="11172428" y="1817651"/>
            <a:ext cx="114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right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1D6738-9323-24A7-3DC5-F974B60AA855}"/>
              </a:ext>
            </a:extLst>
          </p:cNvPr>
          <p:cNvSpPr txBox="1"/>
          <p:nvPr/>
        </p:nvSpPr>
        <p:spPr>
          <a:xfrm>
            <a:off x="10467296" y="385266"/>
            <a:ext cx="114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mid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D5221E-67CC-6633-6B91-E70B9E944FD0}"/>
              </a:ext>
            </a:extLst>
          </p:cNvPr>
          <p:cNvSpPr/>
          <p:nvPr/>
        </p:nvSpPr>
        <p:spPr>
          <a:xfrm>
            <a:off x="776471" y="2251662"/>
            <a:ext cx="2479685" cy="391178"/>
          </a:xfrm>
          <a:prstGeom prst="rect">
            <a:avLst/>
          </a:prstGeom>
          <a:solidFill>
            <a:schemeClr val="tx2">
              <a:lumMod val="10000"/>
              <a:lumOff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D0E1A-D88A-E69A-01A3-B963AD37325E}"/>
              </a:ext>
            </a:extLst>
          </p:cNvPr>
          <p:cNvSpPr txBox="1"/>
          <p:nvPr/>
        </p:nvSpPr>
        <p:spPr>
          <a:xfrm>
            <a:off x="10467296" y="682449"/>
            <a:ext cx="114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target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B645B7-8627-6CD1-3C15-4A62DEE7BA0E}"/>
              </a:ext>
            </a:extLst>
          </p:cNvPr>
          <p:cNvSpPr/>
          <p:nvPr/>
        </p:nvSpPr>
        <p:spPr>
          <a:xfrm>
            <a:off x="1087404" y="2783202"/>
            <a:ext cx="2479685" cy="729431"/>
          </a:xfrm>
          <a:prstGeom prst="rect">
            <a:avLst/>
          </a:prstGeom>
          <a:solidFill>
            <a:schemeClr val="tx2">
              <a:lumMod val="10000"/>
              <a:lumOff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7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70DEC1-C281-057D-9D79-57E6B8774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12" y="634115"/>
            <a:ext cx="10365508" cy="543214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6D8082-95BC-217E-0E55-152D2BEE29B7}"/>
              </a:ext>
            </a:extLst>
          </p:cNvPr>
          <p:cNvSpPr/>
          <p:nvPr/>
        </p:nvSpPr>
        <p:spPr>
          <a:xfrm>
            <a:off x="1087404" y="2379547"/>
            <a:ext cx="1301569" cy="240085"/>
          </a:xfrm>
          <a:prstGeom prst="rect">
            <a:avLst/>
          </a:prstGeom>
          <a:solidFill>
            <a:schemeClr val="tx2">
              <a:lumMod val="10000"/>
              <a:lumOff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593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720EAF-9AC2-5C13-4BD7-4515F16F6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87" y="530816"/>
            <a:ext cx="10313019" cy="57963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DAA8EB9-BBFB-8232-2958-DE2F9B0CB3E4}"/>
              </a:ext>
            </a:extLst>
          </p:cNvPr>
          <p:cNvSpPr/>
          <p:nvPr/>
        </p:nvSpPr>
        <p:spPr>
          <a:xfrm>
            <a:off x="1835836" y="4841408"/>
            <a:ext cx="3739774" cy="310455"/>
          </a:xfrm>
          <a:prstGeom prst="rect">
            <a:avLst/>
          </a:prstGeom>
          <a:solidFill>
            <a:schemeClr val="tx2">
              <a:lumMod val="10000"/>
              <a:lumOff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484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57246F2-B767-0C36-C342-3E297D4E0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1" y="797317"/>
            <a:ext cx="10134600" cy="546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1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03EC09-3F47-A4F7-88D4-995FEAE70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829" y="805502"/>
            <a:ext cx="9355998" cy="47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76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24581C-CFF0-F28C-5D74-59F54F639007}"/>
              </a:ext>
            </a:extLst>
          </p:cNvPr>
          <p:cNvSpPr/>
          <p:nvPr/>
        </p:nvSpPr>
        <p:spPr>
          <a:xfrm>
            <a:off x="2174488" y="2107580"/>
            <a:ext cx="579863" cy="5798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7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F5CDCC-979F-7268-30F5-9FF4231E16B3}"/>
              </a:ext>
            </a:extLst>
          </p:cNvPr>
          <p:cNvSpPr/>
          <p:nvPr/>
        </p:nvSpPr>
        <p:spPr>
          <a:xfrm>
            <a:off x="1003610" y="2888165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D9256B-6333-E8A9-31D4-785785F20D15}"/>
              </a:ext>
            </a:extLst>
          </p:cNvPr>
          <p:cNvSpPr/>
          <p:nvPr/>
        </p:nvSpPr>
        <p:spPr>
          <a:xfrm>
            <a:off x="2483005" y="2888167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A2A238-7868-1A65-6D46-DBE383433BCD}"/>
              </a:ext>
            </a:extLst>
          </p:cNvPr>
          <p:cNvSpPr/>
          <p:nvPr/>
        </p:nvSpPr>
        <p:spPr>
          <a:xfrm>
            <a:off x="3962400" y="2888165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D28788-F46D-E339-1E06-9AAB721B6988}"/>
              </a:ext>
            </a:extLst>
          </p:cNvPr>
          <p:cNvSpPr/>
          <p:nvPr/>
        </p:nvSpPr>
        <p:spPr>
          <a:xfrm>
            <a:off x="5441795" y="2888165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6804B-0864-BFD2-8C26-E1591FD824B7}"/>
              </a:ext>
            </a:extLst>
          </p:cNvPr>
          <p:cNvSpPr/>
          <p:nvPr/>
        </p:nvSpPr>
        <p:spPr>
          <a:xfrm>
            <a:off x="6910040" y="2888165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5ED263-4EEA-1CB1-D0EA-EFCBF192BCDE}"/>
              </a:ext>
            </a:extLst>
          </p:cNvPr>
          <p:cNvSpPr/>
          <p:nvPr/>
        </p:nvSpPr>
        <p:spPr>
          <a:xfrm>
            <a:off x="8378285" y="2888165"/>
            <a:ext cx="1081669" cy="10816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41ADB-41DF-CA04-DB6A-406DEEB087E3}"/>
              </a:ext>
            </a:extLst>
          </p:cNvPr>
          <p:cNvSpPr txBox="1"/>
          <p:nvPr/>
        </p:nvSpPr>
        <p:spPr>
          <a:xfrm>
            <a:off x="2611245" y="1257736"/>
            <a:ext cx="6969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Linear Search </a:t>
            </a:r>
            <a:r>
              <a:rPr kumimoji="1" lang="ko-KR" altLang="en-US" sz="4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선형 탐색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D813E5-6868-79BC-5E96-386A7AF29C71}"/>
              </a:ext>
            </a:extLst>
          </p:cNvPr>
          <p:cNvSpPr/>
          <p:nvPr/>
        </p:nvSpPr>
        <p:spPr>
          <a:xfrm>
            <a:off x="9846530" y="2888164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A1C81-78AA-14AC-F2EB-E63AF4DBE504}"/>
              </a:ext>
            </a:extLst>
          </p:cNvPr>
          <p:cNvSpPr txBox="1"/>
          <p:nvPr/>
        </p:nvSpPr>
        <p:spPr>
          <a:xfrm>
            <a:off x="2611245" y="2083152"/>
            <a:ext cx="696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Target Data : 6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FAB380D-22F9-3630-3ACE-4EE1CDEEA1AD}"/>
              </a:ext>
            </a:extLst>
          </p:cNvPr>
          <p:cNvCxnSpPr/>
          <p:nvPr/>
        </p:nvCxnSpPr>
        <p:spPr>
          <a:xfrm>
            <a:off x="1427356" y="4348976"/>
            <a:ext cx="7491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FA2D33-8A17-6590-CB4F-28BE3E88860C}"/>
              </a:ext>
            </a:extLst>
          </p:cNvPr>
          <p:cNvSpPr txBox="1"/>
          <p:nvPr/>
        </p:nvSpPr>
        <p:spPr>
          <a:xfrm>
            <a:off x="2877020" y="4761569"/>
            <a:ext cx="6969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Time Complexity : O(N)</a:t>
            </a:r>
          </a:p>
          <a:p>
            <a:pPr algn="ctr"/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총 </a:t>
            </a:r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6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번 탐색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511257-68DC-1EF8-A274-58935CB2CF42}"/>
              </a:ext>
            </a:extLst>
          </p:cNvPr>
          <p:cNvSpPr/>
          <p:nvPr/>
        </p:nvSpPr>
        <p:spPr>
          <a:xfrm>
            <a:off x="7289182" y="4750418"/>
            <a:ext cx="895814" cy="529684"/>
          </a:xfrm>
          <a:prstGeom prst="rect">
            <a:avLst/>
          </a:prstGeom>
          <a:solidFill>
            <a:schemeClr val="tx2">
              <a:lumMod val="10000"/>
              <a:lumOff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95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DB2403-AA22-61C1-EFF7-99ABCA652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858" y="1490838"/>
            <a:ext cx="7812284" cy="387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4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F5CDCC-979F-7268-30F5-9FF4231E16B3}"/>
              </a:ext>
            </a:extLst>
          </p:cNvPr>
          <p:cNvSpPr/>
          <p:nvPr/>
        </p:nvSpPr>
        <p:spPr>
          <a:xfrm>
            <a:off x="1003610" y="2888165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D9256B-6333-E8A9-31D4-785785F20D15}"/>
              </a:ext>
            </a:extLst>
          </p:cNvPr>
          <p:cNvSpPr/>
          <p:nvPr/>
        </p:nvSpPr>
        <p:spPr>
          <a:xfrm>
            <a:off x="2483005" y="2888167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A2A238-7868-1A65-6D46-DBE383433BCD}"/>
              </a:ext>
            </a:extLst>
          </p:cNvPr>
          <p:cNvSpPr/>
          <p:nvPr/>
        </p:nvSpPr>
        <p:spPr>
          <a:xfrm>
            <a:off x="3962400" y="2888165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D28788-F46D-E339-1E06-9AAB721B6988}"/>
              </a:ext>
            </a:extLst>
          </p:cNvPr>
          <p:cNvSpPr/>
          <p:nvPr/>
        </p:nvSpPr>
        <p:spPr>
          <a:xfrm>
            <a:off x="5441795" y="2888165"/>
            <a:ext cx="1081669" cy="10816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6804B-0864-BFD2-8C26-E1591FD824B7}"/>
              </a:ext>
            </a:extLst>
          </p:cNvPr>
          <p:cNvSpPr/>
          <p:nvPr/>
        </p:nvSpPr>
        <p:spPr>
          <a:xfrm>
            <a:off x="6910040" y="2888165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5ED263-4EEA-1CB1-D0EA-EFCBF192BCDE}"/>
              </a:ext>
            </a:extLst>
          </p:cNvPr>
          <p:cNvSpPr/>
          <p:nvPr/>
        </p:nvSpPr>
        <p:spPr>
          <a:xfrm>
            <a:off x="8378285" y="2888165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41ADB-41DF-CA04-DB6A-406DEEB087E3}"/>
              </a:ext>
            </a:extLst>
          </p:cNvPr>
          <p:cNvSpPr txBox="1"/>
          <p:nvPr/>
        </p:nvSpPr>
        <p:spPr>
          <a:xfrm>
            <a:off x="2611245" y="1257736"/>
            <a:ext cx="6969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Binary Search </a:t>
            </a:r>
            <a:r>
              <a:rPr kumimoji="1" lang="ko-KR" altLang="en-US" sz="4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이진 탐색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D813E5-6868-79BC-5E96-386A7AF29C71}"/>
              </a:ext>
            </a:extLst>
          </p:cNvPr>
          <p:cNvSpPr/>
          <p:nvPr/>
        </p:nvSpPr>
        <p:spPr>
          <a:xfrm>
            <a:off x="9846530" y="2888164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A1C81-78AA-14AC-F2EB-E63AF4DBE504}"/>
              </a:ext>
            </a:extLst>
          </p:cNvPr>
          <p:cNvSpPr txBox="1"/>
          <p:nvPr/>
        </p:nvSpPr>
        <p:spPr>
          <a:xfrm>
            <a:off x="2611245" y="2083152"/>
            <a:ext cx="696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Target Data : 6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A2D33-8A17-6590-CB4F-28BE3E88860C}"/>
              </a:ext>
            </a:extLst>
          </p:cNvPr>
          <p:cNvSpPr txBox="1"/>
          <p:nvPr/>
        </p:nvSpPr>
        <p:spPr>
          <a:xfrm>
            <a:off x="2652134" y="837050"/>
            <a:ext cx="696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Up Down Game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025FB-5AF9-204A-1803-694042C33217}"/>
              </a:ext>
            </a:extLst>
          </p:cNvPr>
          <p:cNvSpPr txBox="1"/>
          <p:nvPr/>
        </p:nvSpPr>
        <p:spPr>
          <a:xfrm>
            <a:off x="3744951" y="4251627"/>
            <a:ext cx="4475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4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==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Target(6)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?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False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B0555-CD8D-C93D-EA46-3016D7ADA6B0}"/>
              </a:ext>
            </a:extLst>
          </p:cNvPr>
          <p:cNvSpPr txBox="1"/>
          <p:nvPr/>
        </p:nvSpPr>
        <p:spPr>
          <a:xfrm>
            <a:off x="3744950" y="4774847"/>
            <a:ext cx="4475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(1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+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7)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/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2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=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4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54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F5CDCC-979F-7268-30F5-9FF4231E16B3}"/>
              </a:ext>
            </a:extLst>
          </p:cNvPr>
          <p:cNvSpPr/>
          <p:nvPr/>
        </p:nvSpPr>
        <p:spPr>
          <a:xfrm>
            <a:off x="1003610" y="2888165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D9256B-6333-E8A9-31D4-785785F20D15}"/>
              </a:ext>
            </a:extLst>
          </p:cNvPr>
          <p:cNvSpPr/>
          <p:nvPr/>
        </p:nvSpPr>
        <p:spPr>
          <a:xfrm>
            <a:off x="2483005" y="2888167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A2A238-7868-1A65-6D46-DBE383433BCD}"/>
              </a:ext>
            </a:extLst>
          </p:cNvPr>
          <p:cNvSpPr/>
          <p:nvPr/>
        </p:nvSpPr>
        <p:spPr>
          <a:xfrm>
            <a:off x="3962400" y="2888165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D28788-F46D-E339-1E06-9AAB721B6988}"/>
              </a:ext>
            </a:extLst>
          </p:cNvPr>
          <p:cNvSpPr/>
          <p:nvPr/>
        </p:nvSpPr>
        <p:spPr>
          <a:xfrm>
            <a:off x="5441795" y="2888165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6804B-0864-BFD2-8C26-E1591FD824B7}"/>
              </a:ext>
            </a:extLst>
          </p:cNvPr>
          <p:cNvSpPr/>
          <p:nvPr/>
        </p:nvSpPr>
        <p:spPr>
          <a:xfrm>
            <a:off x="6910040" y="2888165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5ED263-4EEA-1CB1-D0EA-EFCBF192BCDE}"/>
              </a:ext>
            </a:extLst>
          </p:cNvPr>
          <p:cNvSpPr/>
          <p:nvPr/>
        </p:nvSpPr>
        <p:spPr>
          <a:xfrm>
            <a:off x="8378285" y="2888165"/>
            <a:ext cx="1081669" cy="10816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41ADB-41DF-CA04-DB6A-406DEEB087E3}"/>
              </a:ext>
            </a:extLst>
          </p:cNvPr>
          <p:cNvSpPr txBox="1"/>
          <p:nvPr/>
        </p:nvSpPr>
        <p:spPr>
          <a:xfrm>
            <a:off x="2611245" y="1257736"/>
            <a:ext cx="6969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Binary Search </a:t>
            </a:r>
            <a:r>
              <a:rPr kumimoji="1" lang="ko-KR" altLang="en-US" sz="4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이진 탐색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D813E5-6868-79BC-5E96-386A7AF29C71}"/>
              </a:ext>
            </a:extLst>
          </p:cNvPr>
          <p:cNvSpPr/>
          <p:nvPr/>
        </p:nvSpPr>
        <p:spPr>
          <a:xfrm>
            <a:off x="9846530" y="2888164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A1C81-78AA-14AC-F2EB-E63AF4DBE504}"/>
              </a:ext>
            </a:extLst>
          </p:cNvPr>
          <p:cNvSpPr txBox="1"/>
          <p:nvPr/>
        </p:nvSpPr>
        <p:spPr>
          <a:xfrm>
            <a:off x="2611245" y="2083152"/>
            <a:ext cx="696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Target Data : 6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A2D33-8A17-6590-CB4F-28BE3E88860C}"/>
              </a:ext>
            </a:extLst>
          </p:cNvPr>
          <p:cNvSpPr txBox="1"/>
          <p:nvPr/>
        </p:nvSpPr>
        <p:spPr>
          <a:xfrm>
            <a:off x="2652134" y="837050"/>
            <a:ext cx="696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Up Down Game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025FB-5AF9-204A-1803-694042C33217}"/>
              </a:ext>
            </a:extLst>
          </p:cNvPr>
          <p:cNvSpPr txBox="1"/>
          <p:nvPr/>
        </p:nvSpPr>
        <p:spPr>
          <a:xfrm>
            <a:off x="3744951" y="4251627"/>
            <a:ext cx="4475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6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==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Target(6)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?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True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B0555-CD8D-C93D-EA46-3016D7ADA6B0}"/>
              </a:ext>
            </a:extLst>
          </p:cNvPr>
          <p:cNvSpPr txBox="1"/>
          <p:nvPr/>
        </p:nvSpPr>
        <p:spPr>
          <a:xfrm>
            <a:off x="3744950" y="4774847"/>
            <a:ext cx="4475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(5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+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7)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/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2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=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</a:t>
            </a:r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6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66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F5CDCC-979F-7268-30F5-9FF4231E16B3}"/>
              </a:ext>
            </a:extLst>
          </p:cNvPr>
          <p:cNvSpPr/>
          <p:nvPr/>
        </p:nvSpPr>
        <p:spPr>
          <a:xfrm>
            <a:off x="1003610" y="2888165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D9256B-6333-E8A9-31D4-785785F20D15}"/>
              </a:ext>
            </a:extLst>
          </p:cNvPr>
          <p:cNvSpPr/>
          <p:nvPr/>
        </p:nvSpPr>
        <p:spPr>
          <a:xfrm>
            <a:off x="2483005" y="2888167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A2A238-7868-1A65-6D46-DBE383433BCD}"/>
              </a:ext>
            </a:extLst>
          </p:cNvPr>
          <p:cNvSpPr/>
          <p:nvPr/>
        </p:nvSpPr>
        <p:spPr>
          <a:xfrm>
            <a:off x="3962400" y="2888165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D28788-F46D-E339-1E06-9AAB721B6988}"/>
              </a:ext>
            </a:extLst>
          </p:cNvPr>
          <p:cNvSpPr/>
          <p:nvPr/>
        </p:nvSpPr>
        <p:spPr>
          <a:xfrm>
            <a:off x="5441795" y="2888165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96804B-0864-BFD2-8C26-E1591FD824B7}"/>
              </a:ext>
            </a:extLst>
          </p:cNvPr>
          <p:cNvSpPr/>
          <p:nvPr/>
        </p:nvSpPr>
        <p:spPr>
          <a:xfrm>
            <a:off x="6910040" y="2888165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5ED263-4EEA-1CB1-D0EA-EFCBF192BCDE}"/>
              </a:ext>
            </a:extLst>
          </p:cNvPr>
          <p:cNvSpPr/>
          <p:nvPr/>
        </p:nvSpPr>
        <p:spPr>
          <a:xfrm>
            <a:off x="8378285" y="2888165"/>
            <a:ext cx="1081669" cy="10816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41ADB-41DF-CA04-DB6A-406DEEB087E3}"/>
              </a:ext>
            </a:extLst>
          </p:cNvPr>
          <p:cNvSpPr txBox="1"/>
          <p:nvPr/>
        </p:nvSpPr>
        <p:spPr>
          <a:xfrm>
            <a:off x="2611245" y="1257736"/>
            <a:ext cx="6969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Binary Search </a:t>
            </a:r>
            <a:r>
              <a:rPr kumimoji="1" lang="ko-KR" altLang="en-US" sz="40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이진 탐색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D813E5-6868-79BC-5E96-386A7AF29C71}"/>
              </a:ext>
            </a:extLst>
          </p:cNvPr>
          <p:cNvSpPr/>
          <p:nvPr/>
        </p:nvSpPr>
        <p:spPr>
          <a:xfrm>
            <a:off x="9846530" y="2888164"/>
            <a:ext cx="1081669" cy="108166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A1C81-78AA-14AC-F2EB-E63AF4DBE504}"/>
              </a:ext>
            </a:extLst>
          </p:cNvPr>
          <p:cNvSpPr txBox="1"/>
          <p:nvPr/>
        </p:nvSpPr>
        <p:spPr>
          <a:xfrm>
            <a:off x="2611245" y="2083152"/>
            <a:ext cx="696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Target Data : 6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A2D33-8A17-6590-CB4F-28BE3E88860C}"/>
              </a:ext>
            </a:extLst>
          </p:cNvPr>
          <p:cNvSpPr txBox="1"/>
          <p:nvPr/>
        </p:nvSpPr>
        <p:spPr>
          <a:xfrm>
            <a:off x="2652134" y="837050"/>
            <a:ext cx="696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Up Down Game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8465B0-928A-31C6-A78C-C12207234E38}"/>
              </a:ext>
            </a:extLst>
          </p:cNvPr>
          <p:cNvSpPr txBox="1"/>
          <p:nvPr/>
        </p:nvSpPr>
        <p:spPr>
          <a:xfrm>
            <a:off x="2877020" y="4761569"/>
            <a:ext cx="6969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Time Complexity : O(</a:t>
            </a:r>
            <a:r>
              <a:rPr kumimoji="1" lang="en-US" altLang="ko-KR" sz="2800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NlogN</a:t>
            </a:r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)</a:t>
            </a:r>
          </a:p>
          <a:p>
            <a:pPr algn="ctr"/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총 </a:t>
            </a:r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2</a:t>
            </a:r>
            <a:r>
              <a:rPr kumimoji="1" lang="ko-KR" altLang="en-US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번 탐색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C4AA0B-3939-978E-39AA-FA4E3B55BE58}"/>
              </a:ext>
            </a:extLst>
          </p:cNvPr>
          <p:cNvSpPr/>
          <p:nvPr/>
        </p:nvSpPr>
        <p:spPr>
          <a:xfrm>
            <a:off x="7002966" y="4764350"/>
            <a:ext cx="1483111" cy="529684"/>
          </a:xfrm>
          <a:prstGeom prst="rect">
            <a:avLst/>
          </a:prstGeom>
          <a:solidFill>
            <a:schemeClr val="tx2">
              <a:lumMod val="10000"/>
              <a:lumOff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682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9218CA-F150-4DEC-BE0D-1D345DA44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56" y="377014"/>
            <a:ext cx="6955756" cy="625225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0EF24F-6B4B-87FB-32EA-FD36F18DDC1F}"/>
              </a:ext>
            </a:extLst>
          </p:cNvPr>
          <p:cNvSpPr/>
          <p:nvPr/>
        </p:nvSpPr>
        <p:spPr>
          <a:xfrm>
            <a:off x="7281748" y="1282391"/>
            <a:ext cx="557560" cy="5464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8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95343F-042C-A76C-6647-97FF24965F5F}"/>
              </a:ext>
            </a:extLst>
          </p:cNvPr>
          <p:cNvSpPr/>
          <p:nvPr/>
        </p:nvSpPr>
        <p:spPr>
          <a:xfrm>
            <a:off x="7986880" y="1282391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FE9964-76F7-782C-9FB4-682CFF2C82DB}"/>
              </a:ext>
            </a:extLst>
          </p:cNvPr>
          <p:cNvSpPr/>
          <p:nvPr/>
        </p:nvSpPr>
        <p:spPr>
          <a:xfrm>
            <a:off x="8669710" y="1276816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7B5B53-5F16-22FA-7BBB-F8B5360B184F}"/>
              </a:ext>
            </a:extLst>
          </p:cNvPr>
          <p:cNvSpPr/>
          <p:nvPr/>
        </p:nvSpPr>
        <p:spPr>
          <a:xfrm>
            <a:off x="9374842" y="1276816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C63D14-32EB-304C-61C0-EBA4E2B52155}"/>
              </a:ext>
            </a:extLst>
          </p:cNvPr>
          <p:cNvSpPr/>
          <p:nvPr/>
        </p:nvSpPr>
        <p:spPr>
          <a:xfrm>
            <a:off x="10079974" y="1276816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4031E0-6DF0-CBB3-1A8C-54132EC345B1}"/>
              </a:ext>
            </a:extLst>
          </p:cNvPr>
          <p:cNvSpPr/>
          <p:nvPr/>
        </p:nvSpPr>
        <p:spPr>
          <a:xfrm>
            <a:off x="10762804" y="1271241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6F36FB-F0D7-241A-1801-2F92D7132F38}"/>
              </a:ext>
            </a:extLst>
          </p:cNvPr>
          <p:cNvSpPr/>
          <p:nvPr/>
        </p:nvSpPr>
        <p:spPr>
          <a:xfrm>
            <a:off x="11467936" y="1271241"/>
            <a:ext cx="557560" cy="5464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E7223-CFC5-D7F0-00CD-7AED7EAA1ED9}"/>
              </a:ext>
            </a:extLst>
          </p:cNvPr>
          <p:cNvSpPr txBox="1"/>
          <p:nvPr/>
        </p:nvSpPr>
        <p:spPr>
          <a:xfrm>
            <a:off x="6997391" y="1828801"/>
            <a:ext cx="114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left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78C03-6CAC-78AC-9220-643C59FA7FCB}"/>
              </a:ext>
            </a:extLst>
          </p:cNvPr>
          <p:cNvSpPr txBox="1"/>
          <p:nvPr/>
        </p:nvSpPr>
        <p:spPr>
          <a:xfrm>
            <a:off x="11172428" y="1817651"/>
            <a:ext cx="114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right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D5221E-67CC-6633-6B91-E70B9E944FD0}"/>
              </a:ext>
            </a:extLst>
          </p:cNvPr>
          <p:cNvSpPr/>
          <p:nvPr/>
        </p:nvSpPr>
        <p:spPr>
          <a:xfrm>
            <a:off x="871636" y="1563959"/>
            <a:ext cx="2696659" cy="529684"/>
          </a:xfrm>
          <a:prstGeom prst="rect">
            <a:avLst/>
          </a:prstGeom>
          <a:solidFill>
            <a:schemeClr val="tx2">
              <a:lumMod val="10000"/>
              <a:lumOff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A2D8B5-298F-C15B-0E79-AF70FF14ED41}"/>
              </a:ext>
            </a:extLst>
          </p:cNvPr>
          <p:cNvSpPr txBox="1"/>
          <p:nvPr/>
        </p:nvSpPr>
        <p:spPr>
          <a:xfrm>
            <a:off x="6696449" y="4332585"/>
            <a:ext cx="3198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left = 2</a:t>
            </a:r>
          </a:p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Right = 8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7D09C6-7E3F-6BE5-7716-6206852BD5D4}"/>
              </a:ext>
            </a:extLst>
          </p:cNvPr>
          <p:cNvSpPr/>
          <p:nvPr/>
        </p:nvSpPr>
        <p:spPr>
          <a:xfrm>
            <a:off x="11461164" y="3422821"/>
            <a:ext cx="557560" cy="5464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8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EC96D0-6BFB-1F8D-08E7-794882467639}"/>
              </a:ext>
            </a:extLst>
          </p:cNvPr>
          <p:cNvSpPr/>
          <p:nvPr/>
        </p:nvSpPr>
        <p:spPr>
          <a:xfrm>
            <a:off x="7376152" y="3428396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CCB52A-A545-DD29-2872-35FA1932DA8E}"/>
              </a:ext>
            </a:extLst>
          </p:cNvPr>
          <p:cNvSpPr/>
          <p:nvPr/>
        </p:nvSpPr>
        <p:spPr>
          <a:xfrm>
            <a:off x="8058982" y="3422821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50960C-B615-1502-DB8A-C3BED3DD9E15}"/>
              </a:ext>
            </a:extLst>
          </p:cNvPr>
          <p:cNvSpPr/>
          <p:nvPr/>
        </p:nvSpPr>
        <p:spPr>
          <a:xfrm>
            <a:off x="9321690" y="3409864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E4C7C4-DDCA-DCD4-CCF6-635E9C22E81E}"/>
              </a:ext>
            </a:extLst>
          </p:cNvPr>
          <p:cNvSpPr/>
          <p:nvPr/>
        </p:nvSpPr>
        <p:spPr>
          <a:xfrm>
            <a:off x="10026822" y="3409864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5E336F-8770-19C3-B640-8148B15096D1}"/>
              </a:ext>
            </a:extLst>
          </p:cNvPr>
          <p:cNvSpPr/>
          <p:nvPr/>
        </p:nvSpPr>
        <p:spPr>
          <a:xfrm>
            <a:off x="10709652" y="3404289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51B554-F272-C1EC-9B89-5423C7D62EE5}"/>
              </a:ext>
            </a:extLst>
          </p:cNvPr>
          <p:cNvSpPr/>
          <p:nvPr/>
        </p:nvSpPr>
        <p:spPr>
          <a:xfrm>
            <a:off x="8705427" y="3422821"/>
            <a:ext cx="557560" cy="5464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82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9218CA-F150-4DEC-BE0D-1D345DA44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3" y="302873"/>
            <a:ext cx="6955756" cy="625225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0EF24F-6B4B-87FB-32EA-FD36F18DDC1F}"/>
              </a:ext>
            </a:extLst>
          </p:cNvPr>
          <p:cNvSpPr/>
          <p:nvPr/>
        </p:nvSpPr>
        <p:spPr>
          <a:xfrm>
            <a:off x="7281748" y="1282391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95343F-042C-A76C-6647-97FF24965F5F}"/>
              </a:ext>
            </a:extLst>
          </p:cNvPr>
          <p:cNvSpPr/>
          <p:nvPr/>
        </p:nvSpPr>
        <p:spPr>
          <a:xfrm>
            <a:off x="7986880" y="1282391"/>
            <a:ext cx="557560" cy="546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FE9964-76F7-782C-9FB4-682CFF2C82DB}"/>
              </a:ext>
            </a:extLst>
          </p:cNvPr>
          <p:cNvSpPr/>
          <p:nvPr/>
        </p:nvSpPr>
        <p:spPr>
          <a:xfrm>
            <a:off x="8669710" y="1276816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7B5B53-5F16-22FA-7BBB-F8B5360B184F}"/>
              </a:ext>
            </a:extLst>
          </p:cNvPr>
          <p:cNvSpPr/>
          <p:nvPr/>
        </p:nvSpPr>
        <p:spPr>
          <a:xfrm>
            <a:off x="9374842" y="1276816"/>
            <a:ext cx="557560" cy="5464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C63D14-32EB-304C-61C0-EBA4E2B52155}"/>
              </a:ext>
            </a:extLst>
          </p:cNvPr>
          <p:cNvSpPr/>
          <p:nvPr/>
        </p:nvSpPr>
        <p:spPr>
          <a:xfrm>
            <a:off x="10079974" y="1276816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4031E0-6DF0-CBB3-1A8C-54132EC345B1}"/>
              </a:ext>
            </a:extLst>
          </p:cNvPr>
          <p:cNvSpPr/>
          <p:nvPr/>
        </p:nvSpPr>
        <p:spPr>
          <a:xfrm>
            <a:off x="10762804" y="1271241"/>
            <a:ext cx="557560" cy="54641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6F36FB-F0D7-241A-1801-2F92D7132F38}"/>
              </a:ext>
            </a:extLst>
          </p:cNvPr>
          <p:cNvSpPr/>
          <p:nvPr/>
        </p:nvSpPr>
        <p:spPr>
          <a:xfrm>
            <a:off x="11467936" y="1271241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E7223-CFC5-D7F0-00CD-7AED7EAA1ED9}"/>
              </a:ext>
            </a:extLst>
          </p:cNvPr>
          <p:cNvSpPr txBox="1"/>
          <p:nvPr/>
        </p:nvSpPr>
        <p:spPr>
          <a:xfrm>
            <a:off x="6997391" y="1828801"/>
            <a:ext cx="114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left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78C03-6CAC-78AC-9220-643C59FA7FCB}"/>
              </a:ext>
            </a:extLst>
          </p:cNvPr>
          <p:cNvSpPr txBox="1"/>
          <p:nvPr/>
        </p:nvSpPr>
        <p:spPr>
          <a:xfrm>
            <a:off x="8270426" y="1828801"/>
            <a:ext cx="114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right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1D6738-9323-24A7-3DC5-F974B60AA855}"/>
              </a:ext>
            </a:extLst>
          </p:cNvPr>
          <p:cNvSpPr txBox="1"/>
          <p:nvPr/>
        </p:nvSpPr>
        <p:spPr>
          <a:xfrm>
            <a:off x="9051273" y="1817651"/>
            <a:ext cx="114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mid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D5221E-67CC-6633-6B91-E70B9E944FD0}"/>
              </a:ext>
            </a:extLst>
          </p:cNvPr>
          <p:cNvSpPr/>
          <p:nvPr/>
        </p:nvSpPr>
        <p:spPr>
          <a:xfrm>
            <a:off x="1042694" y="2733582"/>
            <a:ext cx="3446927" cy="1047585"/>
          </a:xfrm>
          <a:prstGeom prst="rect">
            <a:avLst/>
          </a:prstGeom>
          <a:solidFill>
            <a:schemeClr val="tx2">
              <a:lumMod val="10000"/>
              <a:lumOff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61439F-E9AD-BACC-A14D-F270180A3482}"/>
              </a:ext>
            </a:extLst>
          </p:cNvPr>
          <p:cNvSpPr/>
          <p:nvPr/>
        </p:nvSpPr>
        <p:spPr>
          <a:xfrm>
            <a:off x="871636" y="1378957"/>
            <a:ext cx="1102130" cy="165489"/>
          </a:xfrm>
          <a:prstGeom prst="rect">
            <a:avLst/>
          </a:prstGeom>
          <a:solidFill>
            <a:schemeClr val="tx2">
              <a:lumMod val="10000"/>
              <a:lumOff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292AD4-7151-D521-492A-B499267E500C}"/>
              </a:ext>
            </a:extLst>
          </p:cNvPr>
          <p:cNvSpPr txBox="1"/>
          <p:nvPr/>
        </p:nvSpPr>
        <p:spPr>
          <a:xfrm>
            <a:off x="7610412" y="748021"/>
            <a:ext cx="114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target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85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9218CA-F150-4DEC-BE0D-1D345DA44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5" y="204019"/>
            <a:ext cx="6955756" cy="625225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0EF24F-6B4B-87FB-32EA-FD36F18DDC1F}"/>
              </a:ext>
            </a:extLst>
          </p:cNvPr>
          <p:cNvSpPr/>
          <p:nvPr/>
        </p:nvSpPr>
        <p:spPr>
          <a:xfrm>
            <a:off x="7281748" y="1282391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95343F-042C-A76C-6647-97FF24965F5F}"/>
              </a:ext>
            </a:extLst>
          </p:cNvPr>
          <p:cNvSpPr/>
          <p:nvPr/>
        </p:nvSpPr>
        <p:spPr>
          <a:xfrm>
            <a:off x="7986880" y="1282391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FE9964-76F7-782C-9FB4-682CFF2C82DB}"/>
              </a:ext>
            </a:extLst>
          </p:cNvPr>
          <p:cNvSpPr/>
          <p:nvPr/>
        </p:nvSpPr>
        <p:spPr>
          <a:xfrm>
            <a:off x="8669710" y="1276816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7B5B53-5F16-22FA-7BBB-F8B5360B184F}"/>
              </a:ext>
            </a:extLst>
          </p:cNvPr>
          <p:cNvSpPr/>
          <p:nvPr/>
        </p:nvSpPr>
        <p:spPr>
          <a:xfrm>
            <a:off x="9374842" y="1276816"/>
            <a:ext cx="557560" cy="5464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C63D14-32EB-304C-61C0-EBA4E2B52155}"/>
              </a:ext>
            </a:extLst>
          </p:cNvPr>
          <p:cNvSpPr/>
          <p:nvPr/>
        </p:nvSpPr>
        <p:spPr>
          <a:xfrm>
            <a:off x="10079974" y="1276816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4031E0-6DF0-CBB3-1A8C-54132EC345B1}"/>
              </a:ext>
            </a:extLst>
          </p:cNvPr>
          <p:cNvSpPr/>
          <p:nvPr/>
        </p:nvSpPr>
        <p:spPr>
          <a:xfrm>
            <a:off x="10762804" y="1271241"/>
            <a:ext cx="557560" cy="54641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6F36FB-F0D7-241A-1801-2F92D7132F38}"/>
              </a:ext>
            </a:extLst>
          </p:cNvPr>
          <p:cNvSpPr/>
          <p:nvPr/>
        </p:nvSpPr>
        <p:spPr>
          <a:xfrm>
            <a:off x="11467936" y="1271241"/>
            <a:ext cx="557560" cy="5464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000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kumimoji="1" lang="ko-KR" altLang="en-US" sz="3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E7223-CFC5-D7F0-00CD-7AED7EAA1ED9}"/>
              </a:ext>
            </a:extLst>
          </p:cNvPr>
          <p:cNvSpPr txBox="1"/>
          <p:nvPr/>
        </p:nvSpPr>
        <p:spPr>
          <a:xfrm>
            <a:off x="9784466" y="1912174"/>
            <a:ext cx="114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left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78C03-6CAC-78AC-9220-643C59FA7FCB}"/>
              </a:ext>
            </a:extLst>
          </p:cNvPr>
          <p:cNvSpPr txBox="1"/>
          <p:nvPr/>
        </p:nvSpPr>
        <p:spPr>
          <a:xfrm>
            <a:off x="11172428" y="1817651"/>
            <a:ext cx="114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right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1D6738-9323-24A7-3DC5-F974B60AA855}"/>
              </a:ext>
            </a:extLst>
          </p:cNvPr>
          <p:cNvSpPr txBox="1"/>
          <p:nvPr/>
        </p:nvSpPr>
        <p:spPr>
          <a:xfrm>
            <a:off x="9051273" y="1817651"/>
            <a:ext cx="114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mid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D5221E-67CC-6633-6B91-E70B9E944FD0}"/>
              </a:ext>
            </a:extLst>
          </p:cNvPr>
          <p:cNvSpPr/>
          <p:nvPr/>
        </p:nvSpPr>
        <p:spPr>
          <a:xfrm>
            <a:off x="1019889" y="4695136"/>
            <a:ext cx="3024889" cy="1063113"/>
          </a:xfrm>
          <a:prstGeom prst="rect">
            <a:avLst/>
          </a:prstGeom>
          <a:solidFill>
            <a:schemeClr val="tx2">
              <a:lumMod val="10000"/>
              <a:lumOff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D0E1A-D88A-E69A-01A3-B963AD37325E}"/>
              </a:ext>
            </a:extLst>
          </p:cNvPr>
          <p:cNvSpPr txBox="1"/>
          <p:nvPr/>
        </p:nvSpPr>
        <p:spPr>
          <a:xfrm>
            <a:off x="10467296" y="682449"/>
            <a:ext cx="114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target</a:t>
            </a:r>
            <a:endParaRPr kumimoji="1" lang="ko-KR" altLang="en-US" sz="28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75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203</Words>
  <Application>Microsoft Macintosh PowerPoint</Application>
  <PresentationFormat>와이드스크린</PresentationFormat>
  <Paragraphs>113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Apple SD Gothic Neo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최도일</dc:creator>
  <cp:lastModifiedBy>최도일</cp:lastModifiedBy>
  <cp:revision>44</cp:revision>
  <dcterms:created xsi:type="dcterms:W3CDTF">2025-05-21T01:09:42Z</dcterms:created>
  <dcterms:modified xsi:type="dcterms:W3CDTF">2025-05-22T13:17:22Z</dcterms:modified>
</cp:coreProperties>
</file>