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56" r:id="rId2"/>
    <p:sldId id="258" r:id="rId3"/>
    <p:sldId id="267" r:id="rId4"/>
    <p:sldId id="269" r:id="rId5"/>
    <p:sldId id="270" r:id="rId6"/>
    <p:sldId id="271" r:id="rId7"/>
    <p:sldId id="273" r:id="rId8"/>
    <p:sldId id="274" r:id="rId9"/>
    <p:sldId id="275" r:id="rId10"/>
    <p:sldId id="261" r:id="rId11"/>
    <p:sldId id="262" r:id="rId12"/>
    <p:sldId id="27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2" autoAdjust="0"/>
    <p:restoredTop sz="94660"/>
  </p:normalViewPr>
  <p:slideViewPr>
    <p:cSldViewPr>
      <p:cViewPr>
        <p:scale>
          <a:sx n="80" d="100"/>
          <a:sy n="80" d="100"/>
        </p:scale>
        <p:origin x="-1866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9E660-7154-496C-89BF-4F02B743A1E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6383E-9E57-40E4-B784-4EE6D0CF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OOO: 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members: </a:t>
            </a:r>
            <a:r>
              <a:rPr lang="en-US" dirty="0" err="1" smtClean="0"/>
              <a:t>Chulsoo</a:t>
            </a:r>
            <a:r>
              <a:rPr lang="en-US" dirty="0" smtClean="0"/>
              <a:t> Kim, </a:t>
            </a:r>
            <a:r>
              <a:rPr lang="en-US" dirty="0" err="1" smtClean="0"/>
              <a:t>Younghee</a:t>
            </a:r>
            <a:r>
              <a:rPr lang="en-US" dirty="0" smtClean="0"/>
              <a:t> Lee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2083181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COMP322002 Introduction to Databases (</a:t>
            </a:r>
            <a:r>
              <a:rPr lang="en-US" dirty="0" smtClean="0"/>
              <a:t>Fall’20)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890933" cy="3801533"/>
          </a:xfrm>
        </p:spPr>
        <p:txBody>
          <a:bodyPr>
            <a:normAutofit/>
          </a:bodyPr>
          <a:lstStyle/>
          <a:p>
            <a:r>
              <a:rPr lang="en-US" dirty="0" smtClean="0"/>
              <a:t>Code development environment</a:t>
            </a:r>
          </a:p>
          <a:p>
            <a:pPr lvl="1"/>
            <a:r>
              <a:rPr lang="en-US" altLang="en-US" dirty="0" smtClean="0"/>
              <a:t>Total line of code:</a:t>
            </a:r>
          </a:p>
          <a:p>
            <a:pPr lvl="1"/>
            <a:r>
              <a:rPr lang="en-US" altLang="en-US" dirty="0" smtClean="0"/>
              <a:t>OS</a:t>
            </a:r>
            <a:r>
              <a:rPr lang="en-US" altLang="en-US" dirty="0"/>
              <a:t>: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DBMS:</a:t>
            </a:r>
          </a:p>
          <a:p>
            <a:pPr lvl="1"/>
            <a:r>
              <a:rPr lang="en-US" altLang="en-US" dirty="0" smtClean="0"/>
              <a:t>Language:</a:t>
            </a:r>
            <a:endParaRPr lang="en-US" altLang="en-US" dirty="0"/>
          </a:p>
          <a:p>
            <a:pPr lvl="1"/>
            <a:r>
              <a:rPr lang="en-US" dirty="0" smtClean="0"/>
              <a:t>IDE: 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URL: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</a:t>
            </a:r>
            <a:r>
              <a:rPr lang="en-US" dirty="0" smtClean="0"/>
              <a:t>Project Code: Environment Settings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give a demo of your project.</a:t>
            </a:r>
          </a:p>
          <a:p>
            <a:endParaRPr lang="en-US" dirty="0" smtClean="0"/>
          </a:p>
          <a:p>
            <a:r>
              <a:rPr lang="en-US" dirty="0" smtClean="0"/>
              <a:t>Provide an URL on YouTube.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3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what you learned from this project.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90800"/>
            <a:ext cx="7433733" cy="39539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Individual Role </a:t>
            </a:r>
          </a:p>
          <a:p>
            <a:r>
              <a:rPr lang="en-US" dirty="0" smtClean="0"/>
              <a:t>Project Description </a:t>
            </a:r>
          </a:p>
          <a:p>
            <a:pPr lvl="1"/>
            <a:r>
              <a:rPr lang="en-US" dirty="0" smtClean="0"/>
              <a:t>Functionalities</a:t>
            </a:r>
          </a:p>
          <a:p>
            <a:pPr lvl="1"/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Concurrency Control </a:t>
            </a:r>
          </a:p>
          <a:p>
            <a:pPr lvl="1"/>
            <a:r>
              <a:rPr lang="en-US" dirty="0" smtClean="0"/>
              <a:t>Extra Credit: Recommendation </a:t>
            </a:r>
          </a:p>
          <a:p>
            <a:pPr lvl="1"/>
            <a:r>
              <a:rPr lang="en-US" dirty="0" smtClean="0"/>
              <a:t>Cool Features</a:t>
            </a:r>
          </a:p>
          <a:p>
            <a:pPr lvl="1"/>
            <a:r>
              <a:rPr lang="en-US" dirty="0"/>
              <a:t>Summary of Project Code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Lesson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how each team member has contributed to your project.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7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509933" cy="39539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Summarize your project. </a:t>
            </a:r>
          </a:p>
          <a:p>
            <a:pPr lvl="1"/>
            <a:r>
              <a:rPr lang="en-US" dirty="0" smtClean="0"/>
              <a:t>Project completion level, cool features, …</a:t>
            </a:r>
          </a:p>
          <a:p>
            <a:pPr lvl="1"/>
            <a:r>
              <a:rPr lang="en-US" dirty="0" smtClean="0"/>
              <a:t>Evaluation criteria:</a:t>
            </a:r>
            <a:endParaRPr lang="en-US" dirty="0"/>
          </a:p>
          <a:p>
            <a:pPr lvl="2"/>
            <a:r>
              <a:rPr lang="en-US" altLang="en-US" dirty="0"/>
              <a:t>Web support of required functionalities developed in Phase 3</a:t>
            </a:r>
            <a:r>
              <a:rPr lang="en-US" dirty="0"/>
              <a:t>: O / X</a:t>
            </a:r>
          </a:p>
          <a:p>
            <a:pPr lvl="2"/>
            <a:r>
              <a:rPr lang="en-US" altLang="en-US" dirty="0"/>
              <a:t>Concurrency control support: </a:t>
            </a:r>
            <a:r>
              <a:rPr lang="en-US" dirty="0"/>
              <a:t>O / X</a:t>
            </a:r>
          </a:p>
          <a:p>
            <a:pPr lvl="2"/>
            <a:r>
              <a:rPr lang="en-US" dirty="0"/>
              <a:t>Recommendation service: O / X</a:t>
            </a:r>
          </a:p>
          <a:p>
            <a:pPr lvl="2"/>
            <a:r>
              <a:rPr lang="en-US" dirty="0"/>
              <a:t>Source code repository: O / X </a:t>
            </a:r>
          </a:p>
          <a:p>
            <a:pPr lvl="2"/>
            <a:r>
              <a:rPr lang="en-US" dirty="0"/>
              <a:t>Optional technologies:</a:t>
            </a:r>
          </a:p>
          <a:p>
            <a:pPr lvl="3"/>
            <a:r>
              <a:rPr lang="en-US" dirty="0"/>
              <a:t>Describe what other technologies you used</a:t>
            </a:r>
          </a:p>
          <a:p>
            <a:pPr lvl="2"/>
            <a:r>
              <a:rPr lang="en-US" dirty="0"/>
              <a:t>README file: O / X</a:t>
            </a:r>
          </a:p>
          <a:p>
            <a:pPr lvl="3"/>
            <a:r>
              <a:rPr lang="en-US" dirty="0"/>
              <a:t>Describe in your README how to execute your code, what environments to be configured, and so forth, for testing your code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5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662333" cy="3953933"/>
          </a:xfrm>
        </p:spPr>
        <p:txBody>
          <a:bodyPr>
            <a:normAutofit/>
          </a:bodyPr>
          <a:lstStyle/>
          <a:p>
            <a:r>
              <a:rPr lang="en-US" dirty="0" smtClean="0"/>
              <a:t>Show that your site can seamlessly support required functionalities developed in Phase 3</a:t>
            </a:r>
          </a:p>
          <a:p>
            <a:pPr marL="301943" lvl="1" indent="0">
              <a:buNone/>
            </a:pPr>
            <a:r>
              <a:rPr lang="en-US" dirty="0" smtClean="0"/>
              <a:t>1) Functionality support</a:t>
            </a:r>
          </a:p>
          <a:p>
            <a:pPr lvl="2"/>
            <a:r>
              <a:rPr lang="en-US" dirty="0" smtClean="0"/>
              <a:t>Run some demo scenarios in the subsequent slides.</a:t>
            </a:r>
          </a:p>
          <a:p>
            <a:pPr marL="627063" lvl="2" indent="0">
              <a:buNone/>
            </a:pPr>
            <a:endParaRPr lang="en-US" dirty="0"/>
          </a:p>
          <a:p>
            <a:pPr marL="301943" lvl="1" indent="0">
              <a:buNone/>
            </a:pPr>
            <a:r>
              <a:rPr lang="en-US" dirty="0" smtClean="0"/>
              <a:t>2) </a:t>
            </a:r>
            <a:r>
              <a:rPr lang="en-US" dirty="0"/>
              <a:t>UI Design: show your menus, functions, and features.</a:t>
            </a:r>
          </a:p>
          <a:p>
            <a:pPr lvl="2"/>
            <a:r>
              <a:rPr lang="en-US" dirty="0"/>
              <a:t>If possible, get some screen shots.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662333" cy="3953933"/>
          </a:xfrm>
        </p:spPr>
        <p:txBody>
          <a:bodyPr>
            <a:normAutofit/>
          </a:bodyPr>
          <a:lstStyle/>
          <a:p>
            <a:r>
              <a:rPr lang="en-US" dirty="0" smtClean="0"/>
              <a:t>Member 1: </a:t>
            </a:r>
            <a:r>
              <a:rPr lang="en-US" dirty="0" smtClean="0"/>
              <a:t>writing comments on movie </a:t>
            </a:r>
            <a:r>
              <a:rPr lang="en-US" dirty="0" smtClean="0"/>
              <a:t>A after </a:t>
            </a:r>
            <a:r>
              <a:rPr lang="en-US" dirty="0"/>
              <a:t>retrieving </a:t>
            </a:r>
            <a:r>
              <a:rPr lang="en-US" dirty="0" smtClean="0"/>
              <a:t>movies by a </a:t>
            </a:r>
            <a:r>
              <a:rPr lang="en-US" dirty="0" smtClean="0"/>
              <a:t>specific </a:t>
            </a:r>
            <a:r>
              <a:rPr lang="en-US" dirty="0" smtClean="0"/>
              <a:t>condition</a:t>
            </a:r>
            <a:endParaRPr lang="en-US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Member </a:t>
            </a:r>
            <a:r>
              <a:rPr lang="en-US" altLang="ko-KR" dirty="0"/>
              <a:t>2: </a:t>
            </a:r>
            <a:r>
              <a:rPr lang="en-US" altLang="ko-KR" dirty="0" smtClean="0"/>
              <a:t>trying </a:t>
            </a:r>
            <a:r>
              <a:rPr lang="en-US" altLang="ko-KR" dirty="0"/>
              <a:t>to </a:t>
            </a:r>
            <a:r>
              <a:rPr lang="en-US" altLang="ko-KR" dirty="0" smtClean="0"/>
              <a:t>write comments on the </a:t>
            </a:r>
            <a:r>
              <a:rPr lang="en-US" altLang="ko-KR" dirty="0"/>
              <a:t>same </a:t>
            </a:r>
            <a:r>
              <a:rPr lang="en-US" altLang="ko-KR" dirty="0" smtClean="0"/>
              <a:t>movie </a:t>
            </a:r>
            <a:r>
              <a:rPr lang="en-US" dirty="0" smtClean="0"/>
              <a:t>A </a:t>
            </a:r>
            <a:r>
              <a:rPr lang="en-US" altLang="ko-KR" dirty="0" smtClean="0"/>
              <a:t>of </a:t>
            </a:r>
            <a:r>
              <a:rPr lang="en-US" altLang="ko-KR" dirty="0"/>
              <a:t>member 1’s interest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Both members’ reviews must be retained after they leave.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Scenario: </a:t>
            </a:r>
            <a:r>
              <a:rPr lang="en-US" sz="3600" dirty="0" smtClean="0"/>
              <a:t>Two or more</a:t>
            </a:r>
            <a:r>
              <a:rPr lang="en-US" sz="3600" dirty="0" smtClean="0"/>
              <a:t> </a:t>
            </a:r>
            <a:r>
              <a:rPr lang="en-US" sz="3600" dirty="0"/>
              <a:t>members trying to </a:t>
            </a:r>
            <a:r>
              <a:rPr lang="en-US" sz="3600" dirty="0" smtClean="0"/>
              <a:t>write comments on the same movie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662333" cy="3953933"/>
          </a:xfrm>
        </p:spPr>
        <p:txBody>
          <a:bodyPr>
            <a:normAutofit/>
          </a:bodyPr>
          <a:lstStyle/>
          <a:p>
            <a:r>
              <a:rPr lang="en-US" dirty="0" smtClean="0"/>
              <a:t>Show how your website can support multiple transactions simultaneously along with a desired isolation level.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9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662333" cy="3953933"/>
          </a:xfrm>
        </p:spPr>
        <p:txBody>
          <a:bodyPr>
            <a:normAutofit/>
          </a:bodyPr>
          <a:lstStyle/>
          <a:p>
            <a:r>
              <a:rPr lang="en-US" dirty="0"/>
              <a:t>Show how your website can provide a </a:t>
            </a:r>
            <a:r>
              <a:rPr lang="en-US" dirty="0" smtClean="0"/>
              <a:t>new customer with movie recommendation service.</a:t>
            </a:r>
            <a:endParaRPr lang="en-US" dirty="0"/>
          </a:p>
          <a:p>
            <a:pPr lvl="2"/>
            <a:r>
              <a:rPr lang="en-US" dirty="0"/>
              <a:t>The recommendation service can be sh0wn on the main page, a recommendation service page, or admin’s page. </a:t>
            </a:r>
            <a:endParaRPr lang="en-US" dirty="0" smtClean="0"/>
          </a:p>
          <a:p>
            <a:pPr lvl="1"/>
            <a:r>
              <a:rPr lang="en-US" dirty="0" smtClean="0"/>
              <a:t>Explain what technology(s) or extra information is used to support for the service.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 Credit: Recommendation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2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662333" cy="3953933"/>
          </a:xfrm>
        </p:spPr>
        <p:txBody>
          <a:bodyPr>
            <a:normAutofit/>
          </a:bodyPr>
          <a:lstStyle/>
          <a:p>
            <a:r>
              <a:rPr lang="en-US" dirty="0" smtClean="0"/>
              <a:t>If any, show them!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Databases (Fall 2020)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28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78</TotalTime>
  <Words>497</Words>
  <Application>Microsoft Office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Team OOO: Project Title</vt:lpstr>
      <vt:lpstr>Contents</vt:lpstr>
      <vt:lpstr>Role Summary</vt:lpstr>
      <vt:lpstr>Project Description</vt:lpstr>
      <vt:lpstr>Functionalities</vt:lpstr>
      <vt:lpstr>Scenario: Two or more members trying to write comments on the same movie</vt:lpstr>
      <vt:lpstr>Concurrency Control</vt:lpstr>
      <vt:lpstr>Extra Credit: Recommendation</vt:lpstr>
      <vt:lpstr>Features</vt:lpstr>
      <vt:lpstr>Summary of Project Code: Environment Settings</vt:lpstr>
      <vt:lpstr>Demo</vt:lpstr>
      <vt:lpstr>Lessons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OOO: Project Title</dc:title>
  <dc:creator>Youngkyoon Suh</dc:creator>
  <cp:lastModifiedBy>Youngkyoon Suh</cp:lastModifiedBy>
  <cp:revision>64</cp:revision>
  <dcterms:created xsi:type="dcterms:W3CDTF">2019-06-15T01:16:48Z</dcterms:created>
  <dcterms:modified xsi:type="dcterms:W3CDTF">2020-11-16T15:13:28Z</dcterms:modified>
</cp:coreProperties>
</file>