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268" r:id="rId4"/>
    <p:sldId id="266" r:id="rId5"/>
    <p:sldId id="271" r:id="rId6"/>
    <p:sldId id="272" r:id="rId7"/>
    <p:sldId id="287" r:id="rId8"/>
    <p:sldId id="289" r:id="rId9"/>
    <p:sldId id="288" r:id="rId10"/>
    <p:sldId id="283" r:id="rId11"/>
    <p:sldId id="286" r:id="rId12"/>
    <p:sldId id="273" r:id="rId13"/>
    <p:sldId id="284" r:id="rId14"/>
    <p:sldId id="285" r:id="rId15"/>
    <p:sldId id="290" r:id="rId16"/>
    <p:sldId id="291" r:id="rId17"/>
    <p:sldId id="265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22"/>
    <p:restoredTop sz="94677"/>
  </p:normalViewPr>
  <p:slideViewPr>
    <p:cSldViewPr>
      <p:cViewPr varScale="1">
        <p:scale>
          <a:sx n="82" d="100"/>
          <a:sy n="82" d="100"/>
        </p:scale>
        <p:origin x="-28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0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89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96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28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66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4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84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1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88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38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6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44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4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2016 </a:t>
            </a:r>
            <a:r>
              <a:rPr lang="de-DE" dirty="0" smtClean="0"/>
              <a:t>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28704" y="471841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© 2016 SDK Bridge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© 2015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Numbers, text, Booleans, etc.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120015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Coding for Writers: Basic Programming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Numbers can either be integers (whole numbers) or decimals (not necessarily whole numbers)</a:t>
            </a:r>
          </a:p>
          <a:p>
            <a:pPr lvl="1"/>
            <a:r>
              <a:rPr lang="en-US" dirty="0" smtClean="0"/>
              <a:t>Example integer: how many people in a family </a:t>
            </a:r>
          </a:p>
          <a:p>
            <a:pPr lvl="1"/>
            <a:r>
              <a:rPr lang="en-US" dirty="0" smtClean="0"/>
              <a:t>Example decimal: how many liters of gasoline in a car</a:t>
            </a:r>
          </a:p>
          <a:p>
            <a:r>
              <a:rPr lang="en-US" dirty="0" smtClean="0"/>
              <a:t>In many C-style languages, these two types are treated very differently because integers take up much less memory and are faster to do math on</a:t>
            </a:r>
          </a:p>
          <a:p>
            <a:r>
              <a:rPr lang="en-US" dirty="0" smtClean="0"/>
              <a:t>In JavaScript, they are both considered the number data type</a:t>
            </a:r>
          </a:p>
        </p:txBody>
      </p:sp>
    </p:spTree>
    <p:extLst>
      <p:ext uri="{BB962C8B-B14F-4D97-AF65-F5344CB8AC3E}">
        <p14:creationId xmlns:p14="http://schemas.microsoft.com/office/powerpoint/2010/main" val="39075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 types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I mentioned earlier, you can represent three as:</a:t>
            </a:r>
          </a:p>
          <a:p>
            <a:pPr lvl="1"/>
            <a:r>
              <a:rPr lang="en-US" dirty="0" smtClean="0"/>
              <a:t>Number: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endParaRPr lang="en-US" dirty="0" smtClean="0"/>
          </a:p>
          <a:p>
            <a:pPr lvl="1"/>
            <a:r>
              <a:rPr lang="en-US" dirty="0" smtClean="0"/>
              <a:t>String: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"3"</a:t>
            </a:r>
          </a:p>
          <a:p>
            <a:r>
              <a:rPr lang="en-US" dirty="0" smtClean="0"/>
              <a:t>These two are stored and handled differently. For example: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 + 3 = 6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3" +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3" =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33"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916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number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Most numbers are written in their familiar form</a:t>
            </a:r>
          </a:p>
          <a:p>
            <a:pPr lvl="1"/>
            <a:r>
              <a:rPr lang="en-US" dirty="0" smtClean="0"/>
              <a:t>3.4, -20, 14, etc.</a:t>
            </a:r>
          </a:p>
          <a:p>
            <a:r>
              <a:rPr lang="en-US" dirty="0" smtClean="0"/>
              <a:t>Some integers are written in hexadecimal</a:t>
            </a:r>
          </a:p>
          <a:p>
            <a:pPr lvl="1"/>
            <a:r>
              <a:rPr lang="en-US" dirty="0" smtClean="0"/>
              <a:t>Hexadecimal is base 16 (0 – 9, A – F)</a:t>
            </a:r>
          </a:p>
          <a:p>
            <a:pPr lvl="1"/>
            <a:r>
              <a:rPr lang="en-US" dirty="0"/>
              <a:t>These are usually used to refer to </a:t>
            </a:r>
            <a:r>
              <a:rPr lang="en-US" dirty="0" smtClean="0"/>
              <a:t>colors, memory addresses, </a:t>
            </a:r>
            <a:r>
              <a:rPr lang="en-US" smtClean="0"/>
              <a:t>or IDs</a:t>
            </a:r>
            <a:endParaRPr lang="en-US" dirty="0" smtClean="0"/>
          </a:p>
          <a:p>
            <a:pPr lvl="1"/>
            <a:r>
              <a:rPr lang="en-US" dirty="0" smtClean="0"/>
              <a:t>Starts with 0x</a:t>
            </a:r>
          </a:p>
          <a:p>
            <a:pPr lvl="1"/>
            <a:r>
              <a:rPr lang="en-US" dirty="0" smtClean="0"/>
              <a:t>For example, 0xFF is the number 255. </a:t>
            </a:r>
          </a:p>
          <a:p>
            <a:r>
              <a:rPr lang="en-US" dirty="0" smtClean="0"/>
              <a:t>Very large or small integers are written in exponent format</a:t>
            </a:r>
          </a:p>
          <a:p>
            <a:pPr lvl="1"/>
            <a:r>
              <a:rPr lang="en-US" dirty="0" smtClean="0"/>
              <a:t>Contains the letter “e” to mean “times the power of 10”</a:t>
            </a:r>
          </a:p>
          <a:p>
            <a:pPr lvl="1"/>
            <a:r>
              <a:rPr lang="en-US" dirty="0" smtClean="0"/>
              <a:t>For example, 42.3e5 means 42.3 x 10</a:t>
            </a:r>
            <a:r>
              <a:rPr lang="en-US" baseline="30000" dirty="0" smtClean="0"/>
              <a:t>5</a:t>
            </a:r>
            <a:r>
              <a:rPr lang="en-US" dirty="0" smtClean="0"/>
              <a:t> = 4,230,000.</a:t>
            </a:r>
          </a:p>
          <a:p>
            <a:pPr lvl="1"/>
            <a:r>
              <a:rPr lang="en-US" dirty="0" smtClean="0"/>
              <a:t>Can also be used with negative: 42.3e-5 = </a:t>
            </a:r>
            <a:r>
              <a:rPr lang="en-US" dirty="0"/>
              <a:t>42.3 x </a:t>
            </a:r>
            <a:r>
              <a:rPr lang="en-US" dirty="0" smtClean="0"/>
              <a:t>10</a:t>
            </a:r>
            <a:r>
              <a:rPr lang="en-US" baseline="30000" dirty="0" smtClean="0"/>
              <a:t>-5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0.000423</a:t>
            </a:r>
          </a:p>
        </p:txBody>
      </p:sp>
    </p:spTree>
    <p:extLst>
      <p:ext uri="{BB962C8B-B14F-4D97-AF65-F5344CB8AC3E}">
        <p14:creationId xmlns:p14="http://schemas.microsoft.com/office/powerpoint/2010/main" val="118774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system of math invented by George Boole in 1854</a:t>
            </a:r>
          </a:p>
          <a:p>
            <a:pPr lvl="1"/>
            <a:r>
              <a:rPr lang="en-US" dirty="0" smtClean="0"/>
              <a:t>Only two “numbers”: true and false</a:t>
            </a:r>
          </a:p>
          <a:p>
            <a:r>
              <a:rPr lang="en-US" dirty="0" smtClean="0"/>
              <a:t>Boolean types can have one of two values:</a:t>
            </a:r>
          </a:p>
          <a:p>
            <a:pPr lvl="1"/>
            <a:r>
              <a:rPr lang="en-US" dirty="0" smtClean="0"/>
              <a:t>true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alse</a:t>
            </a:r>
          </a:p>
          <a:p>
            <a:r>
              <a:rPr lang="en-US" dirty="0" smtClean="0"/>
              <a:t>You can do math on Boolean values</a:t>
            </a:r>
          </a:p>
          <a:p>
            <a:pPr lvl="1"/>
            <a:r>
              <a:rPr lang="en-US" dirty="0" smtClean="0"/>
              <a:t>More on that later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479784"/>
            <a:ext cx="2413000" cy="323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4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have complex objects as data types</a:t>
            </a:r>
          </a:p>
          <a:p>
            <a:pPr lvl="1"/>
            <a:r>
              <a:rPr lang="en-US" dirty="0" smtClean="0"/>
              <a:t>Objects have other data types inside of them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User interface elements: buttons, sliders, images, etc.</a:t>
            </a:r>
          </a:p>
          <a:p>
            <a:pPr lvl="1"/>
            <a:r>
              <a:rPr lang="en-US" dirty="0" smtClean="0"/>
              <a:t>Structured data: employee, user, Facebook post, etc.</a:t>
            </a:r>
          </a:p>
          <a:p>
            <a:pPr lvl="1"/>
            <a:r>
              <a:rPr lang="en-US" dirty="0" smtClean="0"/>
              <a:t>See my course on JSON and XML</a:t>
            </a:r>
          </a:p>
          <a:p>
            <a:r>
              <a:rPr lang="en-US" dirty="0" smtClean="0"/>
              <a:t>JavaScript objects are particularly flexible </a:t>
            </a:r>
          </a:p>
          <a:p>
            <a:pPr lvl="1"/>
            <a:r>
              <a:rPr lang="en-US" dirty="0" smtClean="0"/>
              <a:t>Other languages can be more rigid</a:t>
            </a:r>
          </a:p>
        </p:txBody>
      </p:sp>
    </p:spTree>
    <p:extLst>
      <p:ext uri="{BB962C8B-B14F-4D97-AF65-F5344CB8AC3E}">
        <p14:creationId xmlns:p14="http://schemas.microsoft.com/office/powerpoint/2010/main" val="212051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from one type to 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Sometimes you will need to convert from one data type to another</a:t>
            </a:r>
          </a:p>
          <a:p>
            <a:r>
              <a:rPr lang="en-US" smtClean="0"/>
              <a:t>For example:</a:t>
            </a:r>
            <a:endParaRPr lang="en-US" dirty="0" smtClean="0"/>
          </a:p>
          <a:p>
            <a:pPr lvl="1"/>
            <a:r>
              <a:rPr lang="en-US" dirty="0" smtClean="0"/>
              <a:t>Number to string, so you can display it</a:t>
            </a:r>
          </a:p>
          <a:p>
            <a:pPr lvl="1"/>
            <a:r>
              <a:rPr lang="en-US" dirty="0" smtClean="0"/>
              <a:t>Decimal to integer (remove everything after decimal point)</a:t>
            </a:r>
          </a:p>
          <a:p>
            <a:r>
              <a:rPr lang="en-US" dirty="0" smtClean="0"/>
              <a:t>JavaScript makes it very easy to convert</a:t>
            </a:r>
          </a:p>
          <a:p>
            <a:r>
              <a:rPr lang="en-US" dirty="0" smtClean="0"/>
              <a:t>Other languages have very specific rules on how to convert from one type to another</a:t>
            </a:r>
          </a:p>
        </p:txBody>
      </p:sp>
    </p:spTree>
    <p:extLst>
      <p:ext uri="{BB962C8B-B14F-4D97-AF65-F5344CB8AC3E}">
        <p14:creationId xmlns:p14="http://schemas.microsoft.com/office/powerpoint/2010/main" val="173032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There's a special value called </a:t>
            </a:r>
            <a:r>
              <a:rPr lang="en-US" b="1" dirty="0" smtClean="0"/>
              <a:t>null</a:t>
            </a:r>
            <a:r>
              <a:rPr lang="en-US" dirty="0" smtClean="0"/>
              <a:t> that means "nothing".</a:t>
            </a:r>
          </a:p>
          <a:p>
            <a:r>
              <a:rPr lang="en-US" dirty="0" smtClean="0"/>
              <a:t>In most languages, complex objects can be set to null, but simple objects (numbers, Booleans, etc.) cannot.</a:t>
            </a:r>
          </a:p>
          <a:p>
            <a:pPr lvl="1"/>
            <a:r>
              <a:rPr lang="en-US" dirty="0" smtClean="0"/>
              <a:t>In JavaScript, anything can be set to null.</a:t>
            </a:r>
          </a:p>
          <a:p>
            <a:r>
              <a:rPr lang="en-US" dirty="0" smtClean="0"/>
              <a:t>Data </a:t>
            </a:r>
            <a:r>
              <a:rPr lang="en-US" smtClean="0"/>
              <a:t>is typically set </a:t>
            </a:r>
            <a:r>
              <a:rPr lang="en-US" dirty="0" smtClean="0"/>
              <a:t>to </a:t>
            </a:r>
            <a:r>
              <a:rPr lang="en-US" b="1" dirty="0" smtClean="0"/>
              <a:t>null</a:t>
            </a:r>
            <a:r>
              <a:rPr lang="en-US" dirty="0" smtClean="0"/>
              <a:t> to indicate:</a:t>
            </a:r>
          </a:p>
          <a:p>
            <a:pPr lvl="1"/>
            <a:r>
              <a:rPr lang="en-US" dirty="0" smtClean="0"/>
              <a:t>A value hasn't been set yet</a:t>
            </a:r>
          </a:p>
          <a:p>
            <a:pPr lvl="1"/>
            <a:r>
              <a:rPr lang="en-US" dirty="0" smtClean="0"/>
              <a:t>The program was not successful in setting a value</a:t>
            </a:r>
          </a:p>
        </p:txBody>
      </p:sp>
    </p:spTree>
    <p:extLst>
      <p:ext uri="{BB962C8B-B14F-4D97-AF65-F5344CB8AC3E}">
        <p14:creationId xmlns:p14="http://schemas.microsoft.com/office/powerpoint/2010/main" val="87854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</a:t>
            </a:r>
            <a:r>
              <a:rPr lang="en-US" dirty="0" smtClean="0"/>
              <a:t>piece </a:t>
            </a:r>
            <a:r>
              <a:rPr lang="en-US" dirty="0" smtClean="0"/>
              <a:t>of data has a data type</a:t>
            </a:r>
          </a:p>
          <a:p>
            <a:r>
              <a:rPr lang="en-US" dirty="0" smtClean="0"/>
              <a:t>Common data types are strings, numbers, and Booleans</a:t>
            </a:r>
          </a:p>
          <a:p>
            <a:r>
              <a:rPr lang="en-US" dirty="0" smtClean="0"/>
              <a:t>You can also have more complex data types</a:t>
            </a:r>
          </a:p>
          <a:p>
            <a:r>
              <a:rPr lang="en-US" dirty="0" smtClean="0"/>
              <a:t>Strings represent text</a:t>
            </a:r>
          </a:p>
          <a:p>
            <a:r>
              <a:rPr lang="en-US" dirty="0" smtClean="0"/>
              <a:t>Numbers can be integers or decimals</a:t>
            </a:r>
          </a:p>
          <a:p>
            <a:r>
              <a:rPr lang="en-US" dirty="0" smtClean="0"/>
              <a:t>Booleans are true or false</a:t>
            </a:r>
          </a:p>
          <a:p>
            <a:r>
              <a:rPr lang="en-US" dirty="0" smtClean="0"/>
              <a:t>Objects contain other data</a:t>
            </a:r>
          </a:p>
        </p:txBody>
      </p:sp>
    </p:spTree>
    <p:extLst>
      <p:ext uri="{BB962C8B-B14F-4D97-AF65-F5344CB8AC3E}">
        <p14:creationId xmlns:p14="http://schemas.microsoft.com/office/powerpoint/2010/main" val="428529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Lesson Covers</a:t>
            </a:r>
          </a:p>
          <a:p>
            <a:pPr lvl="1"/>
            <a:r>
              <a:rPr lang="en-US" dirty="0" smtClean="0"/>
              <a:t>What are data types?</a:t>
            </a:r>
          </a:p>
          <a:p>
            <a:pPr lvl="1"/>
            <a:r>
              <a:rPr lang="en-US" dirty="0" smtClean="0"/>
              <a:t>Common data types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Booleans</a:t>
            </a:r>
          </a:p>
          <a:p>
            <a:pPr lvl="1"/>
            <a:r>
              <a:rPr lang="en-US" dirty="0" smtClean="0"/>
              <a:t>Objects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are data types?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data is one of the main things that programs do</a:t>
            </a:r>
          </a:p>
          <a:p>
            <a:r>
              <a:rPr lang="en-US" dirty="0" smtClean="0"/>
              <a:t>Data is stored in the computer’s memory</a:t>
            </a:r>
          </a:p>
          <a:p>
            <a:r>
              <a:rPr lang="en-US" dirty="0" smtClean="0"/>
              <a:t>Different types of data are stored different ways</a:t>
            </a:r>
          </a:p>
          <a:p>
            <a:r>
              <a:rPr lang="en-US" dirty="0" smtClean="0"/>
              <a:t>Each piece of data has a data type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280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String (text): “Hello”, “Peter”, “3”</a:t>
            </a:r>
          </a:p>
          <a:p>
            <a:r>
              <a:rPr lang="en-US" dirty="0" smtClean="0"/>
              <a:t>Number: 4, 5.5, -20</a:t>
            </a:r>
          </a:p>
          <a:p>
            <a:r>
              <a:rPr lang="en-US" dirty="0" smtClean="0"/>
              <a:t>Boolean (true or false): true, false</a:t>
            </a:r>
          </a:p>
          <a:p>
            <a:endParaRPr lang="en-US" dirty="0"/>
          </a:p>
          <a:p>
            <a:r>
              <a:rPr lang="en-US" dirty="0" smtClean="0"/>
              <a:t>You can also have complex data types:</a:t>
            </a:r>
          </a:p>
          <a:p>
            <a:pPr lvl="1"/>
            <a:r>
              <a:rPr lang="en-US" dirty="0" smtClean="0"/>
              <a:t>User interface elements, like buttons</a:t>
            </a:r>
          </a:p>
          <a:p>
            <a:pPr lvl="1"/>
            <a:r>
              <a:rPr lang="en-US" dirty="0" smtClean="0"/>
              <a:t>Custom data “objects”</a:t>
            </a:r>
          </a:p>
        </p:txBody>
      </p:sp>
    </p:spTree>
    <p:extLst>
      <p:ext uri="{BB962C8B-B14F-4D97-AF65-F5344CB8AC3E}">
        <p14:creationId xmlns:p14="http://schemas.microsoft.com/office/powerpoint/2010/main" val="314823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represent text</a:t>
            </a:r>
          </a:p>
          <a:p>
            <a:pPr lvl="1"/>
            <a:r>
              <a:rPr lang="en-US" dirty="0" smtClean="0"/>
              <a:t>String of characters</a:t>
            </a:r>
          </a:p>
          <a:p>
            <a:r>
              <a:rPr lang="en-US" dirty="0" smtClean="0"/>
              <a:t>In JavaScript, surrounded by either double or single quotation marks</a:t>
            </a:r>
          </a:p>
          <a:p>
            <a:pPr lvl="1"/>
            <a:r>
              <a:rPr lang="en-US" dirty="0" smtClean="0"/>
              <a:t>For example,  "Hello" or 'Hello'.</a:t>
            </a:r>
          </a:p>
          <a:p>
            <a:pPr lvl="1"/>
            <a:r>
              <a:rPr lang="en-US" dirty="0" smtClean="0"/>
              <a:t>In many C-style languages, you use double quotes for strings and single quotes for a single character.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7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Concatenation is a fancy word for “join”</a:t>
            </a:r>
          </a:p>
          <a:p>
            <a:r>
              <a:rPr lang="en-US" dirty="0" smtClean="0"/>
              <a:t>You can use the + sign to join two strings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"Hello" + "World"</a:t>
            </a:r>
            <a:r>
              <a:rPr lang="en-US" dirty="0" smtClean="0"/>
              <a:t> is the same as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HelloWorld"</a:t>
            </a: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/>
              <a:t>Note that there is no space between the words. To have a space, you could do: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"Hello" +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 "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 "World"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Hello "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 "World"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4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do you make a string span more than one line? What about putting a tab into a string?</a:t>
            </a:r>
          </a:p>
          <a:p>
            <a:r>
              <a:rPr lang="en-US" dirty="0" smtClean="0"/>
              <a:t>Use special characters that start with backslash: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\n</a:t>
            </a:r>
            <a:r>
              <a:rPr lang="en-US" dirty="0" smtClean="0"/>
              <a:t> is used for “new line”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\t </a:t>
            </a:r>
            <a:r>
              <a:rPr lang="en-US" dirty="0" smtClean="0"/>
              <a:t>is used for tab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461963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"First line\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nSecond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line" </a:t>
            </a:r>
            <a:r>
              <a:rPr lang="en-US" dirty="0"/>
              <a:t>results </a:t>
            </a:r>
            <a:r>
              <a:rPr lang="en-US" dirty="0" smtClean="0"/>
              <a:t>in:</a:t>
            </a:r>
          </a:p>
          <a:p>
            <a:pPr marL="461963" indent="0">
              <a:buNone/>
            </a:pPr>
            <a:endParaRPr lang="en-US" dirty="0"/>
          </a:p>
          <a:p>
            <a:pPr marL="461963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First line</a:t>
            </a:r>
          </a:p>
          <a:p>
            <a:pPr marL="461963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Second line</a:t>
            </a:r>
          </a:p>
        </p:txBody>
      </p:sp>
    </p:spTree>
    <p:extLst>
      <p:ext uri="{BB962C8B-B14F-4D97-AF65-F5344CB8AC3E}">
        <p14:creationId xmlns:p14="http://schemas.microsoft.com/office/powerpoint/2010/main" val="159845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if </a:t>
            </a:r>
            <a:r>
              <a:rPr lang="en-US" dirty="0" smtClean="0"/>
              <a:t>my string </a:t>
            </a:r>
            <a:r>
              <a:rPr lang="en-US" dirty="0"/>
              <a:t>has quotation marks?</a:t>
            </a:r>
          </a:p>
          <a:p>
            <a:r>
              <a:rPr lang="en-US" dirty="0" smtClean="0"/>
              <a:t>Use special character: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\"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461963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"Call me \"Peter\"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/>
              <a:t>results in:</a:t>
            </a:r>
          </a:p>
          <a:p>
            <a:pPr marL="461963" indent="0">
              <a:buNone/>
            </a:pPr>
            <a:endParaRPr lang="en-US" dirty="0"/>
          </a:p>
          <a:p>
            <a:pPr marL="461963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Call me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"Peter"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9525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works for single quotes, too.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'Call me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\'Peter\''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can also use the opposite style of quotation mark to solve this problem: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'Call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"Peter"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/>
              <a:t>or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"Call me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'Peter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But what if I want a </a:t>
            </a:r>
            <a:r>
              <a:rPr lang="en-US" dirty="0" smtClean="0"/>
              <a:t>backslash</a:t>
            </a:r>
            <a:r>
              <a:rPr lang="en-US" dirty="0"/>
              <a:t>?</a:t>
            </a:r>
          </a:p>
          <a:p>
            <a:r>
              <a:rPr lang="en-US" dirty="0" smtClean="0"/>
              <a:t>Use special character: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\\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461963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"In folder C:\\Windows" </a:t>
            </a:r>
            <a:r>
              <a:rPr lang="en-US" dirty="0"/>
              <a:t>results in</a:t>
            </a:r>
            <a:r>
              <a:rPr lang="en-US" dirty="0" smtClean="0"/>
              <a:t>:</a:t>
            </a:r>
            <a:endParaRPr lang="en-US" dirty="0"/>
          </a:p>
          <a:p>
            <a:pPr marL="461963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461963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folder C:\Windows</a:t>
            </a:r>
          </a:p>
          <a:p>
            <a:pPr marL="9525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Using a backslash is called “escaping”.</a:t>
            </a:r>
          </a:p>
          <a:p>
            <a:pPr marL="46196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8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26579</TotalTime>
  <Words>956</Words>
  <Application>Microsoft Office PowerPoint</Application>
  <PresentationFormat>On-screen Show (16:9)</PresentationFormat>
  <Paragraphs>155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Origin</vt:lpstr>
      <vt:lpstr>Data Types</vt:lpstr>
      <vt:lpstr>Introduction</vt:lpstr>
      <vt:lpstr>What are data types?</vt:lpstr>
      <vt:lpstr>Common data types</vt:lpstr>
      <vt:lpstr>Strings</vt:lpstr>
      <vt:lpstr>String concatenation</vt:lpstr>
      <vt:lpstr>Special characters</vt:lpstr>
      <vt:lpstr>Special characters, cont.</vt:lpstr>
      <vt:lpstr>Special characters, cont.</vt:lpstr>
      <vt:lpstr>Numbers</vt:lpstr>
      <vt:lpstr>Why data types matter</vt:lpstr>
      <vt:lpstr>Special number notation</vt:lpstr>
      <vt:lpstr>Booleans</vt:lpstr>
      <vt:lpstr>Objects</vt:lpstr>
      <vt:lpstr>Converting from one type to another</vt:lpstr>
      <vt:lpstr>null</vt:lpstr>
      <vt:lpstr>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118</cp:revision>
  <dcterms:created xsi:type="dcterms:W3CDTF">2014-12-23T16:50:33Z</dcterms:created>
  <dcterms:modified xsi:type="dcterms:W3CDTF">2016-06-19T04:51:47Z</dcterms:modified>
</cp:coreProperties>
</file>