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8" r:id="rId3"/>
    <p:sldId id="268" r:id="rId4"/>
    <p:sldId id="266" r:id="rId5"/>
    <p:sldId id="305" r:id="rId6"/>
    <p:sldId id="306" r:id="rId7"/>
    <p:sldId id="307" r:id="rId8"/>
    <p:sldId id="299" r:id="rId9"/>
    <p:sldId id="298" r:id="rId10"/>
    <p:sldId id="290" r:id="rId11"/>
    <p:sldId id="310" r:id="rId12"/>
    <p:sldId id="311" r:id="rId13"/>
    <p:sldId id="308" r:id="rId14"/>
    <p:sldId id="309" r:id="rId15"/>
    <p:sldId id="265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3"/>
    <p:restoredTop sz="94677"/>
  </p:normalViewPr>
  <p:slideViewPr>
    <p:cSldViewPr>
      <p:cViewPr varScale="1">
        <p:scale>
          <a:sx n="111" d="100"/>
          <a:sy n="111" d="100"/>
        </p:scale>
        <p:origin x="-7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52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78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23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19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45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12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6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49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3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© 2016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28704" y="471841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© 2016 SDK Bridge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© 2015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that does stuff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120015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Coding for Writers: Basic Programming</a:t>
            </a:r>
            <a:endParaRPr lang="en-US" sz="28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When you are ready to return a value, use the </a:t>
            </a:r>
            <a:r>
              <a:rPr lang="en-US" b="1" dirty="0" smtClean="0"/>
              <a:t>return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Example: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return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errorMessage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dirty="0" smtClean="0"/>
              <a:t>You can have more than one return line in a function</a:t>
            </a:r>
          </a:p>
          <a:p>
            <a:pPr lvl="1"/>
            <a:r>
              <a:rPr lang="en-US" dirty="0" smtClean="0"/>
              <a:t>Once the computer executes a return, it ends the function</a:t>
            </a:r>
          </a:p>
          <a:p>
            <a:r>
              <a:rPr lang="en-US" dirty="0" smtClean="0"/>
              <a:t>If your function doesn't return a value, then:</a:t>
            </a:r>
          </a:p>
          <a:p>
            <a:pPr lvl="1"/>
            <a:r>
              <a:rPr lang="en-US" dirty="0" smtClean="0"/>
              <a:t>Simply don't have a return line. It will return at the end.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/>
              <a:t>return</a:t>
            </a:r>
            <a:r>
              <a:rPr lang="en-US" dirty="0" smtClean="0"/>
              <a:t> with nothing following it, and it will </a:t>
            </a:r>
            <a:r>
              <a:rPr lang="en-US" smtClean="0"/>
              <a:t>return immediately.</a:t>
            </a:r>
            <a:endParaRPr lang="en-US" dirty="0"/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61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Local</a:t>
            </a:r>
          </a:p>
          <a:p>
            <a:pPr lvl="1"/>
            <a:r>
              <a:rPr lang="en-US" dirty="0" smtClean="0"/>
              <a:t>Declared in a function</a:t>
            </a:r>
          </a:p>
          <a:p>
            <a:pPr lvl="1"/>
            <a:r>
              <a:rPr lang="en-US" dirty="0" smtClean="0"/>
              <a:t>Only exists in that function</a:t>
            </a:r>
          </a:p>
          <a:p>
            <a:pPr lvl="1"/>
            <a:r>
              <a:rPr lang="en-US" dirty="0" smtClean="0"/>
              <a:t>Two functions can have variables of the same name, and they are different</a:t>
            </a:r>
          </a:p>
          <a:p>
            <a:r>
              <a:rPr lang="en-US" dirty="0" smtClean="0"/>
              <a:t>Global</a:t>
            </a:r>
          </a:p>
          <a:p>
            <a:pPr lvl="1"/>
            <a:r>
              <a:rPr lang="en-US" dirty="0" smtClean="0"/>
              <a:t>Declared outside the function (usually at the top)</a:t>
            </a:r>
          </a:p>
          <a:p>
            <a:pPr lvl="1"/>
            <a:r>
              <a:rPr lang="en-US" dirty="0" smtClean="0"/>
              <a:t>Changes made in one function affect use in other functions</a:t>
            </a:r>
            <a:endParaRPr lang="en-US" dirty="0"/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1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global variables,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386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Local</a:t>
            </a:r>
          </a:p>
          <a:p>
            <a:pPr marL="274320" lvl="1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function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myFunction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274320" lvl="1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count = 0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274320" lvl="1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count++;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274320" lvl="1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pPr marL="274320" lvl="1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274320" lvl="1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function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otherFunction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274320" lvl="1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count =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274320" lvl="1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count--;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274320" lvl="1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pPr marL="274320" lvl="1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914400"/>
            <a:ext cx="4038600" cy="39433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Global</a:t>
            </a:r>
          </a:p>
          <a:p>
            <a:pPr marL="274320" lvl="1" indent="0">
              <a:buFont typeface="Wingdings 3"/>
              <a:buNone/>
            </a:pP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count = 0;</a:t>
            </a:r>
          </a:p>
          <a:p>
            <a:pPr marL="274320" lvl="1" indent="0">
              <a:buFont typeface="Wingdings 3"/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function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myFunction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274320" lvl="1" indent="0">
              <a:buFont typeface="Wingdings 3"/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count++;</a:t>
            </a:r>
          </a:p>
          <a:p>
            <a:pPr marL="274320" lvl="1" indent="0">
              <a:buFont typeface="Wingdings 3"/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pPr marL="274320" lvl="1" indent="0">
              <a:buFont typeface="Wingdings 3"/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274320" lvl="1" indent="0">
              <a:buFont typeface="Wingdings 3"/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function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otherFunction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274320" lvl="1" indent="0">
              <a:buFont typeface="Wingdings 3"/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count--;</a:t>
            </a:r>
          </a:p>
          <a:p>
            <a:pPr marL="274320" lvl="1" indent="0">
              <a:buFont typeface="Wingdings 3"/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pPr marL="274320" lvl="1" indent="0">
              <a:buFont typeface="Wingdings 3"/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6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16586"/>
            <a:ext cx="6172200" cy="68351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914400"/>
            <a:ext cx="6172200" cy="914400"/>
          </a:xfrm>
        </p:spPr>
        <p:txBody>
          <a:bodyPr/>
          <a:lstStyle/>
          <a:p>
            <a:pPr marL="89297" indent="0">
              <a:buNone/>
              <a:defRPr/>
            </a:pPr>
            <a:r>
              <a:rPr lang="en-US" dirty="0" smtClean="0"/>
              <a:t>Imagine your functions are like books, and your variables are like characters.</a:t>
            </a:r>
          </a:p>
        </p:txBody>
      </p:sp>
      <p:sp>
        <p:nvSpPr>
          <p:cNvPr id="4" name="AutoShape 2" descr="data:image/jpeg;base64,/9j/4AAQSkZJRgABAQAAAQABAAD/2wCEAAkGBxQTEhUUExQWFBUXGBwZGBgYGBgcGhwYHB0aFxgaGhcZHCggGBslHxgXITEhJSkrLi4uGB8zODMsNygtLiwBCgoKDg0OGxAQGzAkICQtLCwsLCwsLDQsLCwsMiwsLCwsLCwsLCwsLCwtLCwsLCwsLCwsLCwsLCwsLCwsLCwsLP/AABEIARoAswMBIgACEQEDEQH/xAAcAAABBQEBAQAAAAAAAAAAAAAFAQIDBAYABwj/xABMEAACAQIEAgcEBgcGBAQHAQABAgMAEQQSITEFQQYTIlFhcYEyUpGxFCNCcqGyBzNigsHR8CRDc5Lh8RVTg5M1Y6LCJTSUo7O00xb/xAAaAQACAwEBAAAAAAAAAAAAAAACAwABBAUG/8QAMxEAAgIBAwMDAwIEBgMAAAAAAQIAEQMSITFBUXEEEyIyYYGRsRQjodEFJDPB4fFCUmL/2gAMAwEAAhEDEQA/AMcEAAsBsOQ7v6+NJp3D4Cry8NlIBCHYc17h40i8MlOgjJ8rfzrCVeeqx5fTaRZXgdpSsO4fAVxHl8BV/wD4NP8A8o/Ff501uEzDeMj1H86Eh/vGe76X/wBl/VZY6K8FTFYgQsSoKO11C37Izfa0121qx0n6PxYZIXDOGkDFo5RD1iqPZf6pmXK3LXWq2ATEwvniVlfKVvZTowsw7WmopmJjxLJHG6krEMqAhOyvu5h2iO4G4HK1Q6gJnJxnMGGRNPa1hlOiEHWJhmmYYt4hIAIh1Oqlwpb2rWB7W1A+jvBExEj9YWWOONpZGjQMwtYAKoBzEsbW52NEI+J8REXVh5Ory5APq75fdzkZwPWqWD+lxK6RdZGJCubIVUnJqvbBzKAeQNCdd9ZQICMDkSzxuPyf+JX49wT6NingbUK4CkhbsjWysNLag/gaTpPwpMNipcOrZ+rKgEhbm6q2oA/aonLwziGJKuYpJTGqoGsl7LqtzcZtzqb0T4meMTI6SxuyuLMOrhBt95dRt31Xy7GMXIgK/JDtR3XnvxB/C+AYU4WOeeaSMyzGBRHGjDMNib2NvKgfG+F/R8RLA2VjG2W4AsdAQddRoRpyrUcNh4xBGI4YnVAxYAxxNZjuQWuQfWhOK6L8QZmeTDyszElmNiSTuSb1DqI6y8TIuRi7qV6br+PEi6McEhnGIaZmjSCLrSUVCSL2Is1M6QcEjgELxv1sM8ZkjZkCsADZgy947+dEeEcP4lhi5hw7jrFCtmjRwVBvazXH4VHxXh3EZ3Ek0MjlQAAUUKFH2Qi9kDw51LausgZPf1a009rXt/f7xeLdDxDhFnzXkURmeMooEYlF0seeuUHuvVfgvRZ8ThppYRmljkRRH9WoIYXJLORYjuq1jeJcSbrhL1jLMuV0YXS37CE5YztqtDIkxPUPh+rYxSOrsMgJLLopzbjyqtRuCl+3RZLu7247SbpH0eXC4lYAc11jJJVdC+4AGmnfVXpHwhcNipcOCH6tgMxVQT2Q2w86sY/EYqeUSyIc6qighABZPZ0Hp51e4pxvFzhxNFH2/aYYeNX5HSQa30qWfvDRtOiyp2o7jm+eJmo8PdgLAEkDUDmbfxrScP6HSrxCHCYiKwZ9SB2XjFyxVx4DzHdWo6LdDMNjsJHKpeGdGyyEHMpdLEEoTpcZToRua9SYpmF8uZdRe1xm7NxzF9RVWRMnqv8AEEB041HUHbr0IM8awX6OJP8AiHUOM2HX6wyZR2orkBb29skFSOQ17qGJ0Gmlx02HiQBYpCDIR2VQnMlzbtMVK6DWvftKQqKmozEP8QyA3Q4rj+vmfKEkAJvYC4B+IHhXV6Txvojh4JjEqlgioLsxuewpJNtN711bVQ0IjJnRnLVye0lhYFFIGhCjXwAB/GrUEIA2A/H+GlS8Iw90S9joNfQW+dG4sEW0A/2puXIROWFgyHBE+PxqaThJIvbfwo3h8KQRdaK5Ba1tKT7hl6QOswMnCiLkiqk+H8NK9BfDja2lZ/HYKxIFXr2lEGZaXD1e4Jw4yva2g1J8Kux4C5t+NaTg+BWO5G9tfGhDky+YuFwKxiy3176cVFXJNRUDgAXodXeWF7RAbDSopDegXEOL5jaOQR255cxPofZoSOMYiNrlllUb2UKQPTnWZvV470iax6RyLqa5o+6mZNKlwmKWVFdNQwBHrT3Wwpoe4kqRMvxPCdrTXvoVPHbTlWmxENyTVNuGlm01vVKCxuLJraZ6HAPIbIpbyFGOFYKXDyqzYcyqdGTJmutxcqOTA6/GtPwzCLEoAAvbeiWDdw3Y1B3B28/A0xyFG0JTvvCWEw6Iv1aKgOtlUL8QBvyrNcVOHfGxiRJhIkkYVwFCdlXnIL+4DlLA/aEZG16088wUakAn2QSBc9wvvWWY40KRPFFIOxqIhJqVmEjZAylmNoksNAHOrC9s+O7uPlTh/DIfo6mHEtGjSZM2TIT2GSxC2yuxyuZOduV6u4jESHCouGxcLS3a8rvYPMA0nVgG5VGcrdRqI9ByIagOYmXCRr2otFeQDPMFjfQLkcopbteAGm9BzjMA6NnSUKXAkbrRKAGTMevJYkBY8OqOhvlDi4N707mSR9MP/m5f3PyLXUzpTLnxLsNmWMi++saHWurWvAgSfgY7C7kZRa4tyG3hcGtbho7AfOhXAsEDBGbLsPZsRb+ff43owxsBSWNmLiimlTen4cXvTiKXUlSHzqrisJm/0ogUrtOdUxqXpgqHDZasobcqnYE6+yPx9e6uVANBufWoCJWmRlT31X4qSsMhHtBTbzsaJNFy/GqfF4n6iTqxmfL2Ra9+8edr2qnFqZaD5CZjhnB0yA735nc0uMwAAIA0Fdw/HZIinazKVFspvYka5bX2v8KtcVxF1bKDdvZFtSTsLV5lt773U7wLAi+JB0JjYQkHYOwXy0rRSx1V6P4J44UWT2hfS1rC5IB8f50WEOblXfxqQAOs5WYgsTA7YU320qxFBbbS1E0jtuKjl1NalBAmUjeD2jNOiZwQEdgTpbQr52I8e/lVl1FV3jvsWF/dZlP+ZSD+NURLXaXcdwhJzGZ+3kDC18qkta5sDfl38zVOHo4UlVhJmTXMjBt2eWRmQo6hWYym9ww7C2AtT8PiYYL3di7WsmeWVyO9YyzHe+ooxDLmUGxFwDYixF+RHI0gllNDiOgGLheKjEapKGH96Xdza7ozFA2Y/q1ZAtwAWv31Tn/4ioa4SQGQWuqNljYSZ9FKk2+rW2pNybm5y669ISKnukdJJ5N0xml+ly5VFuwPZYbIo2tXVD0v49H9MmBVgVYKfZ3VQvveFdXQVviIM3/RoH6Mhtpl7rHf5b60RWx32qlwO30aI6i6g7g8gNxyNibVZVtaSeYqP0F7ACmFqaWpKEywJ3WVFisYqBS5CrfUkgDZjqTtsKz/AB5cd1rGHKIAmgAu5JBBCkWYMDY9wB50F6RSYmRIYLxBoFz4iSRyYg4ACM0gFiQCzFSNCaWyk8wg82kXGonfq42Jc7Ao4FvtMCwAIA10PdRGNAPMfGvNvpxiEck3E8O5jOdVw8IYki62co18huV0A0re8Kx3WxK5XISAbZg2hF1ItyII31HOrXaQGxL7PSK9NvTOY+FFzK4gvpLBGR1hYrKFIUKLlxyUqLm1+fKqXRkq7BpiVlv2I2ubG2+YixO+gqjDimnklYn7TKAQcthp+F/DUVYxCrGnZzXtcEC2o12OnroazHCofXW8cMraNNzVMCTU8a6VXwE2dFf31B8jsflVo1qIqJPaRybWquzW32+QqZjUdqhMsCROfxqItVWTikETdXJNFG1wVV5FUlWuRYMb75hVtVzE29kbnSxPcPLnVXCqo1Wvtf5X/wBKjaNncGQgqhukYvluMpV3J1d7gmw0F+Z1q0Yq5E1FUNzCOwjTiWaUsCRHGSijbO2zue9V9keOY69mh2OkJlklW6sCqq1tcqi/PcFnfwNhRCQ60PxTXoiqjpFFjPNuknDzJiZXa+ZiGNiQLkA6C+ldRzjcf1zeS/lWurQKriSzNxwRbYeK3uDwtztarQqnwUWgiFx7A9nbbzOvf41bJtWdm3haI1xXAU12pEaq5lVUkBrzHp10d6mUSx26uUkgEGyMMpK5jpqSW7961XSjpph8FdCTLOBfqUOo/wAR9ox56+FebN0pmx02aUqFAKLGl8ij2iQD7Tkj2jrp41ZBC3LWrluLFwkMuIbIfqxETfKozEy5yNwQVtevT+jNmwmHIPZ6lMviMoGncNBWV6KcNwU+AfEYlVtHK+aUSMjKFtazowIG4AB1076D9KOnMsqmPCs8EMagZwxEraZV+svmQXtpe5tqaEqKBMlAE1PVg9qaWuRbvrKdDuL4nEyztMwKBE7AWyxyMWOUHcnJqcxP2TztWpTQ1YoSQC8MSl7ABDIx3NtWuTqNO1yBtY707EHshVUtcHTKDfkdRpbmLd1YD9KOLnw2LcQzSwRPDG4WOR0XNdkb2SLaprWR4nBi48qGWYyOIyPrJP75FdAbm9+2AfEGmDGT1lWJ9GcLjCwxIpuAii/fpqfjerRe1c25A2Gg9KYRQtBA3nXoT0knkiw880b2MUUkgXKpBZFLAa67i3rRShs+PVgyNHdSWRg22XVWzBQwCkXOp2PKhrqY0DtPE5oJ2tLIpcsSzHNmLE6kkMPXur079G2OmkwigxMVjYoGzJe2jjMtx742v42rzvDcaLukMfZjeVYo5D2nEbvkUkAXJsQbDU6ba17J0e4aIIo4oSerUsZGcAtIzXJIsewcxB2sAoUd9WFJBuOyZWK0ZfYWFzp51Wctlzc9yOVt/lVxteVA8dxuPLIAGYqCvs3F7fK/lzpT5Ex7sagLjbJ9IlnEm1U5mtqf6Pd86zvFONzPlMLiEi+YSRFwSVIHbV9LEkgZTyJPKiGHxoke4N1QciDdm7I18FB5aZxVJ6hMn0kSsnpsifUKgnjcv1zXFtF/KtdS8ZS8zX7l/KtdW0XUTU2XBmPURXt7C7eXd399Wc1UMLII8OjMbBYlZiTewyi1zfbl/Kn8NxqypmQ3FyNbgg9xHfWVhvvGgjiWnNZH9IfShsHh0WGwmnLBW9xFtncA/a7QA5C5PKtkEvXh36WOKiXHFE9jDr1V+9z2pCPC5A/do8Y3lETLSSFibcjc8yfeJJ1J7yav8DiTrczBmhsMyqbMSdMgNiRc9nsi9ibd9VuE4F3uwuPdIF7nu8q1HRjo1jJmc4dEQouRpGfKtzuqnK1nA3tawO9MZwdhJUTiePxE+WMnJEgCpAhPUwhRcFiT23A2zE7g6VBGi5lT7JOdj3IlgL99ySfSr2LEyuIX6hY42KFYVbKD/eEOxzMxYBSx3y2FR8E4W+JkCvp1rCPQbJqSQO9VBJvWZwSeZewm36LcTaPBhnwzQqSWzyMFMrvcnq0AZ27KqBcDRa10EgYKw2YBviL7jSh/GMTGsuDidgD1hYE2BsqGFbH3mkmiUAePdVvH45IELuQsajU8rbAD5AU0ioJMx/6Q+CPisThQuW2W1iQM1nDENcaKADqL+0a7pl0fabiWEmGUAlLixsWikDC5GoHaUc/wrO8c/SYXmR8NDbIGAaTW+bnlXYeF6Ev+kDG5leTq3KXy2QCxNt7bjsjSoGyAQtIJHie/P30g1ryHot+leTrhHjsnVNtIq2MZ0ALAaFDz7t69R4rxJcPh5ZzZlijZ7DUGw0t3gmw9aYFiqgbpV0qTCERqOsnOuW9gg5M5+Q5+FeZydKZpwyCayC4KRqETtE5gAu+5586EcE4k8pmmmbPIz5ix95hr6WsPK1RcTxAjjYiy30FhbU86zMSWKzvYMSY8K5Nut3z+InCjHmMgAXqZVIPK6FXFxfXtD8TXsfRfpRHi3CkLBOO0cozJLHY3Ck211B11FtK8Q6JEOk6NYg5T8bhv4UXE4w0QZGIaIhkYnXNfQDu3+F6tnKvp5g/w6ZsIcgDY7+DPdeKYpooZHHtBSR5nS/pe/pWEw+IK5QxuCbHwuT2j32v+NbLhfElxOHjmsMssYYjl2h2l+NxWO6SGPAIs2Yyoz5FQDtX1axJBWwA86wf4h6bJmI07/aK9Fmx4lYPz3hbiGHVlAQdgbab959aGwkCVQtgDuACCRYk35WFqFnpXNJEXVGjS+haFHT1yupt5UY4bG97yqtwp7SXyXJFst+8a7msKeldHDX14jjnU4yplbjDfWtvsv5RXUzjCnrW8l/KtJXpk+kTi0RD/AEix5h4czKQpMEa5zrbrMsRPmA5Ot/KhXQHi4Znw6s0gt1iF1IO6q4BGlvZb1qPp6bYKHtXv1WVb2vZbtcXvYDW9twKCdH52GJgaRVVWsmhYt21yg7EkA208tdKzNv8A1mnHjBxk1vPWJsQsaM7MFCgnMdv976V824bDvO56xu9pGNtybkm/Mm969x6RcAmxJQRzrHEtiVKlu2DfNdT29LWBOhF68ixUbYPEzBmuIcVZmANiqkv7JPNVva/fR47INTP13m76K9FGlVSQ0UHvaiWQfsA/q0PvbnW3fW6xs8eCwruiBUiU5EGgLHRFHeWYrqd+dEJDqdedZPp9HJN9HwsLIGkcuwYn2I1JznuQMRr35e6hA32kJmW6O8O+oxGLk7Qw6OENhZp8uYvtqFLLb9pj3UW/Rzw4Znksfq1EaDezSdpztuFVR++aL43hwi4U8AbKEiF2ALXcEOdiLl3uv7w7qIdGOF/RYerZ8zE5mNgAGKqCotuBltVgSrlTq0nxyylDfD4YgBhY5ppHVSAfZOWFjrqA615j+kHjjT4qSFm+riayqNiQBck8zvXqeBujcQmbniGK29yGGNBp94SeprwU4rO8kjWJclte86/xphFy1+8khsWCD5HX0trV+Dg5kcILZiRpqDqd7Gt7+iHhqfRmmYLnZzY2FwBYWvv41rOOcCjls47MqG6OAb7WsfeUi4tSXB6GGMm9VMjwroth40EbxCUKWa7Bb9pQhGm40vr50W4zhAvCJYAWKqpQXN2EfWXUE88q2F+4VZOJdbL9HkY6gZVLKdge2Oyq3t7Vja+9qJxYLPhxHJYsy9v7zam1+Q2HlQYvdFkwvjYM8M64RvHCqgKRfx5j12oP0nxV5MgNwm/3jv8ACth0g4e+GdwyFnQErZSSRyK2FyNfnXm0xJLFj2rm4O9+dwedO9OtnUR/3Oh63LpTQDd7+B2hnoe561174z+BBo1xJBIHjDDPva/MbXoF0MB+loPeDr/6GP8ACtVwLo+805VCS0huWI0Rb3ufjQZxWW/ttD9I1+m09LN+J6V0DRhw/DK2hCG43+01vwqp0x4UmIyxvfsdqNlZrqTdXVkPYYaKQdxqNK0SYHq4+rjOXKpVSRoNCAT5HWsF+krEYpfo6okgREzNJEjAs9stmKDsqBdsvIvrrSGGRiwU0T17TCGQOCRYj06MFYtZ5cmZbqgS5tYi1wRfT41q1LEZmUKXAYqp0BI15am+5rE9H3mLwSZMVOodesDCXLlN1PtCxtcHntW2iDBfrLZrtqLWK5jl5C3Zy6d96zYw6g62s3GZipI0ioE41+ua/cv5RS13Gf1zeS/lWurr43GgeJiJ3g3p5jg2FwyKwuG1YEHaNRa177c7aW31rP8AD8XlaE9cc4eMqSOyrBhlLZR2lHPwvVjinDowwfDsoV0W62YqGA7VnRSGUkk23Ukim4bD9pQy9Yqm+Z2EMe9xowzOPJRWfUF255j8ZyVQE9onmRCbsB4XHyrxXpQRLNxgCxN1nU93VHIxA8UkI9KNycZkkJEeSU7kq5yrcm2eSw1/ZW5odBwZ+snllkF5gVbIumU2zWz37l1NJX1Gm72/eGPS3xvNs3SNkUKANAB56AXvQkccczvLYF+rEYu17C+Zwo2GYiO/3KoZLKFF7AAa6mwFtTzp6LWIZ8l8zb/C464l7GccmdFUgHtqxAt9khvDupv/APocVuDYbm9vx/0qozWB01qszk+X9c6psrmt4Q9NjnYvjOJEeW5swOa1tS12b4ljXneJjZSbowFza48f9q9EGH3JpJMIpGtOxerOPkXFv6MN9O0AdFOO4iCELG1hcmxANaE9M8TzKt6AVWPDE5C3lVabhzcrVZ9SrHtK/hdI4hqDpxMBrGh9SPxopg+nq6Z42U8yCGH8DWIVSDZhUhQHbWiGcqYtvTKZ6bheleEY586hkU5c4KnXdQSOdtqKYTBQvCiSJFNYdrMqPdzq5uQd2LV471A3qbDTvGewxU94JHyox6yukU3pD0M9Dj6C4BpZXXDJE6OFjZMyZfqkJYIrBW1dtwdvCjnB+Cw4aPLEtu9jqx8Sf4bV59wzpnPFcPaQFsxvcHYDcacu6tdw7pVDLpmyt3H+e1aBnV+u8WUyINPSEOLIDFIGYoCjXYGxAsbm5I1/lWd6ScXTDvG2IkK58wUgErcWYgZRfmO0Rr3CtJiSkilWAYEag2sR5cxWK/SJwGXGInUi7RyWsSg7LRks+Y2Ngcgtf0rLnxpl+Dmh1h42KfITpOmEOTsdZMcwIyKdNf28pbyFyaMQRhUCBs4AsMx1AOqqba3AIGuulY/o5wY4QHEYl1JQZgAbqgte5P2nOw9KgwfFVOHxeIclTNIoDDQ5wTfKRsVWwuPdNY0XGoK4twCBfc9vxNDqxotD/Fv1p8l/KtdVASEBesYl8qls173Kg6k/Curu4iugbjgTnsps7RsXDlNn7SnKt8jFb9ke0AbHzqYRAaDb+tzuasqbIv3F/KtMY3rhZHOog9zOwgFCoxl00Ap1qT+vjSSEjyoL2jKriRyqRUTH4VquicUc0jLJDA4VL/qkve4G9rnQ1n5HzfYjUX+xGiflFz605kAQNfMUuUlitcSmv4VKIuf4Ud6Jxxme8gBUgIAy3Bdjdd/BG18qocUwvVyvGfssQPLdT8CKAqQoaErgsV7Sslu7SnvHppVvhTWdFMcbgtrnjUnXcZiLjlRPjGGjMMGIhRUR1syqAAG5aeYYfCoV1JqHTpL93S4UjnrM0EprrVpxryvVrhGGRpV6wBlDouU7MztlAPhbM37vjSsaFiBGvkCizAssAbcVTkwJXVTf51q+lSJFiGijihRQq2tGM2ouTmvoe6peikKTziOWKNl6sm9iGuMouSG1vc1pGP5aAYj3Ro9wjaY+Fb6aj0qVsPpRXEuoZgsEAAZgBkbQAkD7ep0qfh0sL50kiiVmRhHIodcrgEgEFyNe/vpJUFtOqFdDVUzEsNRKjDv/AK5Vo+G4FWSWeQZo4gt12DO5yqpI+zc3NvDaq8eKjzATQQmJvayRqjqObI6drTuYm9GmwGo1fEBtyaF1K3DOkEsWhJYDkb6etGk6QxWlkBYPIgXLyLAFVOl7NY2vtZRQfpHhUjxMqRACMMuQXNrFEa9zvvehXVeA9KYWIOm4n2wwsCb7iSYfELJGxWQZivaOXVIy6gG41Bs1xzFDZeBYe0Cv2VikZVQMcmcZro3ew0Oupvpe9ZnD4kpoblbHS55+1ttfYne1azh/FlkLHQFyC+12Ita/faw+FGMoGxge21wZxl4lmYHPcWBusm+UX3FJVvij3kNu5fyrXV18YXQK7CYnLajvFi9kfdX8q0winxiwXS/ZX8opHrzWVrc13M7GLZRInf0rmenmoit6Wr940qTNJ0D/AF0n+F/7hWbz6b+laToIPrpdf7o/mFAMHhg5VW0BPa+6AWY+gBrW7XjQdyZmQVlc+JO7lFiC6EfXH75IKC/ggX/NRrpZGr9TiF2lQA+dsw/C4/doNicdmYt1UF2N9UkvbxtJ3WFHeHuMTgpYgqhou2gUEDmdiSdww351FZXDYwfH4lMCmlyOu/5gPhtuujBv7Q+d6MdEpOuhkwrGxKh4z3HS/wAGsf3qC8LP18XLtj+jUfCMSYpI5R9mxI71Isw+BP4UjBl0kE8EkH+kdnx6rA5oEed5XxFwdRYjcd1twfgaJYEkTYaPmJY3f7zMpA/dXKPMminSTAKMQJP7px1pPLS2YfvXT/MaEcMObExM25mQnzLgmjCnE+k9wPxKDDImodrlnppb6Y4/ZT5VN0EH9r/6TfNKh6ZR/wBskP7KD8Kn6Cj+1/8ASb80dMV/8zX3i2H+Uv8A+YOThpklKddAM0jD9aM2rHTLve3Lvqvx2MCeYDQByANNgbD5VFifbfW3bY/+okUuKmMkpYL2pG9ka3ZjsPGlO4YEAb3NCIytZO1S50ZxsK9ZFiNIZwASdArgkgk8vPvAq1xHoVKBmw7rOm41s5HgfZf4igcuDIR3P2JREw3AJBN7+a29RUXD8dLC14XMfPTVT5p7LfPxpyMoGnINukQ6MWLYj5HSV54jezXDDQg3uCNLEHbQD0tUBT+hWp6VzCZcLiMoWSaIlwP2SLanl2mF+4CgBAHnS8o0OQDGY/mtmUZEqMC2oNX5UvVSaKhR7kZTIcVxZ82pN7KPgoFdVTFntHyHyFdXoMR+C+BOS/1GbOInKv3V/KKVmpsZ0X7q/lFKx7q81lb5N5M7GNfiPEawua4kbaD4a0jNRDhPFzDnHVpIr6MG8L6X9e6hQKxpjUNmYD4i5c6LYjq/pMh2WE6+JPZHnfSqOAxUSIQYmdmTKW6y1hpfKMml7eNVsVjAVKIvVoTcgMzEkezdm5DkKqg2o2zEaQnS/wCsWMOolm61/SWJst+yCByBNz8bD5US4LxlYGuIyzlcpvIAp1B0ATTbn40HEl9a7ffelI7Y2sRjoHGloUw2PiSQOIWNjcKZRYH/ALdzblrVDEyJoUVk1OhbN5AdkEc971Fm1/2pXarfKWGnb9JSooOoX+phDEcbMmHjw+5Q3Pig1Tx05/dFV8FjEjdHZGZlYMLOFXs2K3GQmiXR/Ev1WJQnsdQ5AsNG20Nr86zzH+G1NyMfjkBux+0XjA+SVQ/vCvGuKJO7SZHRyLWzqV00F+xf4Gl4HxiPDP1gR3fJlN5FsAStyAEvqQN6FZWCoxXsuLqe8Alb27tKM4PGMcDilvdU6nKLC4zMbgkanbnTMTMchJ2PPEHIqjHpHHHP4g954GYtlmGYk+2h3N/dqxwriEEMqydVJIV1UM6gA+9oupoO5PrTWOw2NUMtG+viNKahp3/WGeG8YRIpo5IetWVwWGbKABuQQL5r7bedDbYe9w2Iy+71cd/LrOtt65ahG39fOmirGZjsale2oJqxcn4jjGlYGwVVUJGg2RBstzqTzJNQlq5L8zSN3UpyWNmNUBRQjTSNHSgd9OY1W9wTAuNi7Z07vkK6pMe5DkeA+Qpa9Di/018CcXIfkfM1EQ7K73yr+UVxSkjHZX7q/lFcTua8zlv3D5P7zsoRpHiNYUludNdqbeoBJqnO1WuHTwrnaYFyF+rT7JbX2z3DTSqDsLUZ4PgC0EkkSiSdZAuWynJHYHOqt2SxOlze3KtOBDq2icrjTvGw5ZMHLJlTPHIiqyKqXDaENlAB3vterOCSFsJO7xAvG0dmDG7ZiLDX9WORy8qlhjkkws8ZYyzdZCSuYHKoa3tA5dLEm2g2vpTOH4R/oeIARjd4itlPaANyV94W5itOk6gQL+J6dd5nsVRP/kOvTaQ8PCTJMhjjUpE0qPGuQgpYlTY9oEd/fVd0EcUbsoZ5QWQNcqsYIAZluMzNyB0Fqs9GIHbriEYqcNKoNjYsQAAD36bVJjMO0+HhMalpYEEUsdjnUD2Wybn07/Ch0FsYevlRr9f7Qy4V9N7Xv+k7g2JVosWCihxh2OddCRsQwGhN7a+lAYXsQbK2+jC6nzFxej3AMBIVxSlCrPh2VEbssbnexsQNhc2uTpzrPMLGxBBU2I8eY0NLyq4RCfv+8PGy62A+37TQdIuI64cmKFi2GjY5kOly+i2YWXTaq3BWX6LjS4NvqTZdCTmewv8AZubC/IVHxvDSSLhJI43lX6LGl0UtZ1LZlNtiLjfx7qfw3ASjCYwGNyS0Fsqk3yuS2UrfOBfletNMcpY8Uf2iBpGMAdx+8j4MkeJ6yJoo0ZYmkjePMpBS2jXY5wbjU+NMjwJWCKYosjzAsodhlSPQAlCwzu1+egF6l6E4ZuulIRyvUSi+VsuY5LLe3teG9dicO2IwuGMaM0uHj6qaK31gAtkfIRmII1097wqwtpqrff8AeWW0vpvbaMxuEBwwlIjjlV8pRHUhkNrOqBmykEkEDe16D5qnPDnRczqYxeyhwVZjzypa9gN2It61VJ8Nay5NzxU04zXW48H+vOu1NuVRZ/Sn9YaALGao+uJpl6RjraoYNwdxD9YfJfyiupcae2dOQ+QpK7+Efy18CcjJ9Z8zSRv2Vtb2V/KKazG2lNRhZfur+UUofwrzOQfzD5M66/SJExNIXvSlrnz5UX6JcJXETgOLoozPyvqMq+RN/wDL403HjLtQ6wXYIpYwbDgHKdYSscZ2eQ2DeCAAs/oKfFhFOiTRXItZusQHwzsljfuJHKncd4j9ImaT7I7MY5KgNhYeNr+tUbXpxKA0BcBQ5Fk1LePwEsQtJG0euS7eyTa9hbQi2umlWsFwGSUM0TQN1epOduyNSNWiFhYXvrtUT8ULYYQSG/VurRnfs2ZWS/hcEeZHKjfQj9Xjf8Jfyy/ypuPGhYAcH7wMjuqEnm5l8REB9tHuL9gtYf5lXz2qEvYXBIIG4Nm79xrTQNBapsDEryKr6LfM57o17Tn4Aj1FJC6m2jboWZY41wqSAr1lmEy5gVJNxpo2YakaG2o2qkikkKMq35sbAeoB+VarHYk4vhvXMPrcPIcw7kY6j7oR1/yVjr60zMiqbHEVhckG+RC03CJ0gM4KNAdzFIWB1sSVFtL6HyocJWFrEgDQWJAHgANqPdH+OfRhEJO1BKJFkU627bLnA9Tfw8qq9KOC/RpAU1gk1iYajXtZLjmAdO8eRonx2oZPzKRyG0v+JFw7h0kotFJGDq2QzBGAG7ZLg2538KXB8HmldupZZXRQxKShmsbgAPcAnTvqpwr9Zf8AYn//AF5fhUvDuJNFFKiaGXKGYbhBmuo87791CpTSL+/WGQ9nTXTp3iycLnL6qGa9tZYS176DWS976Wp0/CJ0NmQI2lw0sQI0vqC9QcIX+0Yew/vovzqaJdPVBx017f3f5FqaEZNW/NcyamDhduO3/MocQ4TPDGskqZVZrL2lJJtmvZSdLA63ofc2q+nE2OFOGbVQ6vGd8huQw+6QTYcjeh7bULBdtMNC1HVHqf8AelI0NRCuZvHSg07w9pXxx7Z17vkK6ocawznXkPkK6u7hH8tfAnJyEaz5mkQXC/dH5RSFrVIj6L91fyioJDvXm3/1D5P7zqL9I8Rua+162f6OCM0455U893B+YrFhPKrnB+Kvh5llUBsvZZb+0p1I/AEeIFaMLhXB6QMyF0IEqKuUZTuND5jQ/jenKEI7TupG2WIP+JkSxo1xzALO5nwhzq/akjH6xG5nJe5B8Njeg8XDpmNlhkJ8VIA/eNgPU0wYircXJ7gZeahLH8ESKCKc4nMkp7FoDm1BaxvNoLA3/jRHoM/1OONrfVL+WWqvSPEp9DwmHEivLFbrApzAHIVtmFwTc2ter/Qvh8qQ4xXQqXQKmYgFjlkvYX/aHxrUAPcFDgTKxJxEsev+8xObQfKiODiPUu2eNGciNeskCXUWeQqW316pT5mq6cLnuE6py5W4W1j3bmw3sL3q3x3hskJVHVgkaKobUqXbtyHMLjViRr7gpKjSC1R7MCaB5hnoTIgmkgaWB0xEZUqsyM2YA7KDf2S9/KshjYjFI8TboxU+ml/UWPrU/DBKJFeBGd42D2UX2Ox00B1G+xNaT9IPApDiOuhjZ1lUZ8ozWdRl1A1FxblutM0B8ew4gXoybnn/AGmaxbfUwf8AV/8AyGtB0R4nHNG2AxP6t/1Tc0bkoPLXVTy27hQviHAsQuGw7GJ7ATFha5XM+cFlGq3Fz86CBr+X4+fgaqzja5dDIpH3hw4B8Nimik9pY5yCBoynDzWceBsdOViKEK1bLB8TTGYV+uP9qwsMpVtLujROhPjvqO8A86xSGl5VVQCIeJmLHVyKhHgjf2nD/wCNH+cUS6evbHT2/wDL/ItUejuCdsRh2VHZRMl2CtlAVgSS1rbDvq7+kHDS/TJpOrk6shDnCkp7Cqe0BYWIPOrVCcXHWAzD3R4maz21rhJULnxpC1UE2jtQljPXGo42pzGhK7y7lHGntn0+QrqXFWzH05+Arq7eIfBfAnLyfUfM04cBR91fyio5H0/0pyagfdX8opki15h69w+TOyn0iNJqSCK5tmVPF728uyCb+lMOvhTC2theoi2d5bcbQpieBSpHHM0uHCObIweQ30uLWivyPlamLwiaYHq5ExGXUqkrOwH+HIFPwFFeM/8AheBt73/tkoZ0RRzjYcm4btW9zK2bN4bDztW/QquFA5qYw7lC98XGcN4FJiOxDJAWAuUZnDKL2IIMehB0IB0NU24Wt7GbCG1x7Uh1/wCx4cq3XCXQ8Yn6u1hFZre/9Xm8+XresBhE6yVI11Z3Ciw11NidO7f0onRVAoXvATIzHc0KBkmJ4KwhacNBJGjKrdWzEgsbAFWRbbjeqCoByA9KsyTmMzRrqrdhxybK91bwIK3Hr31UZrb7DnQEDpHrY5l6Hg7yYaXEKEKQsFYH2r2U3GlrWcc+VCnhA5D4D+VbnodiVWb6C9ss0JEg/wDPZc5HmI8q+aVksRgXWQwWvIJOqG9i2bIPQ6HyNNZaqopXtjq/HiV8Bw1pWIjQHKLu3ZVVHe8h0QeuvdU6YMDQ4nDXtvnkC/8AcMYX8QPGj3TdFwyw4CK+RFEkp/5kjEgF+/2S1v2l7qyTKKJtI2O8pCWF8QpieD4iNc8iGJS2QSFhlOZSdGQnMpANyNLCrMPR2YwmcPAYlJvJ1ug20N1vfUaeNVk4s30R8K1yuZXj/YIPbA/ZZSbDkb99aLA/+CT/AOOPzRVQRG/SRsmRR+amRmis2W6tbmGunLnbx18jRHD9HJZI3kRoGiS+dxMoVbanPtYW115UHJrZ9GT/APCuJDzH/wBpKmMC6+0LKxUWJjcVDla2ZW8UYMPiOdcKV11PnSBaEntDjhS5qdDh2f2RtuSQAO7fme4a02fDsh7Q3uAQQQbbi45+FAaMOtrlDG+2fIfIV1Nxp7Z9PkK6uvjvQPAnJyfWfM1qLoLe6v5RTGHdTEbRfur8hTWP9f615zInzPkztKfiPEVm/CuMnnUQ0p8KBj7SrzuxsPjY0SJco8TU8Vmy8MwJCo2p9tAw9l9gazx41MFKRssKn2hCiRk+ZRQ340a4rNDJgsLh0xEJkiPbF3AN1YHKxTW2asra3PTw8P4VsyswIrsJlwoGG46maz9Ga/2p/wDBb86XobwfpFNFNGzOCgcBhkjHYJsfZUEWGvpRDoVi4cPM0s2IgUNFlADktckNqANLWrONw/f+0Ybc2PXD5FaYNQRagHSztfG0gxT3diDoXYjlcXNvLS1S8ORWkUSWEa3eTn9UgLPcAEm4GXTmwFEOF4SCMTSS4iAssLiJEfOWkZGANrW0voO/WmQcOVYJP7ThutkKLYyW+rBzP2rWuWWPTXRT31QxUbMYcoogRkMiLMJzik6wSdYSIcTvmzMP1ex1HrR7pRCicQwuLB+qmaGS9tLqyAnw7JQ+h7qxqLqBcWvudAPG/IDe9avFdTJw2PDyYrDddE5Mf1otkuwy5gLDsMR6LrRoxN7RORdJG/2/Eg/ShhmXG5vsyRKQfFSysPTs/wCYVkS1bVOLwYyBcNjZBFNEfqsQO0ht2bsdtbEG+h0IIOwbEdGXXU4jBlPf68Wt32ylvQA1ToSbEmNtI0tAeettw6cpwWZgEJ+kAWdFddTENUbQ1m3SIDq42DlrBpnGRLb2jDewve7do+ArQ4Ux/wDCpMN9Iw/XNKHC9ctrBkNsw0v2TV4xRPiFl3A8iZz/AIq3/Kw3/wBLh/8A+dangeJL8K4gSsa2uPq444x7CG5EagE67msXJDZst1OwuGUjW32gbW138DWv4GUTh2MgafDiWYkovXIb9lF1I0FyNPMVSM29mTKqgAjuJkDTSKmmjKmxy/usrCx21QkX8KhJ1pSiafvNP0Rw7EwqgVmkDEqxIUghi4Yrr7NgLA2OWhmJxwxUE84UR3YnJvkMOVAMxALHKi3Yi5zVNwLHGNUZL9ZCbqBqSATb90glT4XqliY+rGIOi/SZTIIxfsZj9ZufZtY+tuVQPeI473D3+I4pWUPXxKV+YGxq9s+nyFJXYpTm9B8hSV1sd6B4E4eS9Z8maVPZFvdF/gKjYG21TYOcqDpfNGF08Qp18NKXEYlWQCzBlTKDdcu5Oul7a/hXDYfI+TOwhGgSvb+jTWW2+nee7z+FT43Fo+oDhrKNcpWygDuvfSlxuPDg2Vhmk6xrsN8uWy25c9antmWWEpSLrqD4aH8O+kDbWt/MVe4lxHrLFc6sCTmzWOotoE+N9PSlbipM7SHPbKwUFtrrbv0FzfQ0dQdr5g0+HqKQa1efigMvWkNfJZddmtluW1JAuxB1N7U5eKESSOpdQ6NoGOkjAdrQ8jcjzqzcgA6GU1AG39fCmOBa/KiGE4iFiZD1l2dmzKRzVRrcjmDyNdDxILGEIclVdStxkOckgkbnLyqAGQAQYPLX+jXM3+pq1wycRyK5BIGYWG+qkb38b1Ym4kOtR7MVChWB3Ze1mBudiDbUmrOx2laQRzBY8qUIL3sB6VJiZCzMxNyT+HLTlYVPjJ0cAjrA4RVsQuU5RYm+a/eah7ywBKRp5AtsKv4/Go6qArLkYBCcptHZRbwN1vz9o613FeICVW7NmMua+gulmVbgfaAKjxtQ7wiBBxsdv6P86be2/wDCivGscsxuuYC5NiBb8x132sKbw7HJGpVgx1J0AG4to2cH4g1YY1KAF8wdcV2neKKcP4ssaxqylipJJ0uLnW17Xuumu1UlxgEaqLhxJnB5Wyhd7731tVi5VDvKhI77+Vcbd+vP+F6KPxUGaN2zFEAuLLfNkKuQB3trqapYzFqyxBVCZFYEC9rlmbQsSx0POi3JkoVBeLbtH0+QpaTE+0fT5CurrJ9InJyfWfMOLJoPIflFRvIDrQuCdsidpvZXmfGuedveb4msH8OdRNzYM1AQgJK4vcg0LM7e83xNcs7e83xNEfTnvJ7sJg91cTeqBna3tN8TSLO1j2m+JqjhPeT3YQDcq4tbYUPjmbXtH4mnde3vN8TQ+we8IZhCKvprS5hQ7r295viaY2If3m+JqvYPeF7w7QoTTXoeJ2t7TfE0vXt7zfE0Psm+ZXvCXwB4U0NQ0Tt7zfE05Z2v7TfE1fsmWMw7S+T5U24qg07X9pviaaJ295viaL2D3k98dpfauv31QE7e83xNNMze8fiagwHvK90S+WFIXob17e83xNKJ295viaL2T3g+8O0u86S9U+vb3j8TSdc2vaPxNX7Jl+8DJcUO0fT5CloRj5T1h1PLn4ClrcoIUTC1FiZ//9k=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1028" name="Picture 4" descr="http://static1.wikia.nocookie.net/__cb20130807203105/roalddahl/images/c/c4/James-and-the-Giant-Peac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765223"/>
            <a:ext cx="1078706" cy="169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0.gstatic.com/images?q=tbn:ANd9GcSsIKZQzen8-jsWdpTYF_17V69r5NEwi2ui4gEhXI0qzU92bq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55871"/>
            <a:ext cx="1073027" cy="170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469578" y="3600450"/>
            <a:ext cx="61722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148" tIns="68580" rIns="68580" bIns="3429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7" indent="0">
              <a:buNone/>
              <a:defRPr/>
            </a:pPr>
            <a:r>
              <a:rPr lang="en-US" sz="2400" dirty="0"/>
              <a:t>Something that happens to James in one book does not affect James in the other.</a:t>
            </a:r>
          </a:p>
          <a:p>
            <a:pPr marL="89297" indent="0">
              <a:buNone/>
              <a:defRPr/>
            </a:pPr>
            <a:r>
              <a:rPr lang="en-US" sz="2400" dirty="0"/>
              <a:t>This is like a </a:t>
            </a:r>
            <a:r>
              <a:rPr lang="en-US" sz="2400" b="1" i="1" dirty="0"/>
              <a:t>local variable</a:t>
            </a:r>
            <a:r>
              <a:rPr lang="en-US" sz="2400" i="1" dirty="0"/>
              <a:t> </a:t>
            </a:r>
            <a:r>
              <a:rPr lang="en-US" sz="2400" dirty="0"/>
              <a:t>in a function.</a:t>
            </a:r>
          </a:p>
        </p:txBody>
      </p:sp>
    </p:spTree>
    <p:extLst>
      <p:ext uri="{BB962C8B-B14F-4D97-AF65-F5344CB8AC3E}">
        <p14:creationId xmlns:p14="http://schemas.microsoft.com/office/powerpoint/2010/main" val="27005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16586"/>
            <a:ext cx="6172200" cy="68351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914400"/>
            <a:ext cx="6172200" cy="914400"/>
          </a:xfrm>
        </p:spPr>
        <p:txBody>
          <a:bodyPr>
            <a:normAutofit fontScale="92500"/>
          </a:bodyPr>
          <a:lstStyle/>
          <a:p>
            <a:pPr marL="89297" indent="0">
              <a:buNone/>
              <a:defRPr/>
            </a:pPr>
            <a:r>
              <a:rPr lang="en-US" dirty="0" smtClean="0"/>
              <a:t>However, in a series, what happens to Harry in one book affects Harry in another book.</a:t>
            </a:r>
          </a:p>
        </p:txBody>
      </p:sp>
      <p:sp>
        <p:nvSpPr>
          <p:cNvPr id="4" name="AutoShape 2" descr="data:image/jpeg;base64,/9j/4AAQSkZJRgABAQAAAQABAAD/2wCEAAkGBxQTEhUUExQWFBUXGBwZGBgYGBgcGhwYHB0aFxgaGhcZHCggGBslHxgXITEhJSkrLi4uGB8zODMsNygtLiwBCgoKDg0OGxAQGzAkICQtLCwsLCwsLDQsLCwsMiwsLCwsLCwsLCwsLCwtLCwsLCwsLCwsLCwsLCwsLCwsLCwsLP/AABEIARoAswMBIgACEQEDEQH/xAAcAAABBQEBAQAAAAAAAAAAAAAFAQIDBAYABwj/xABMEAACAQIEAgcEBgcGBAQHAQABAgMAEQQSITEFQQYTIlFhcYEyUpGxFCNCcqGyBzNigsHR8CRDc5Lh8RVTg5M1Y6LCJTSUo7O00xb/xAAaAQACAwEBAAAAAAAAAAAAAAACAwABBAUG/8QAMxEAAgIBAwMDAwIEBgMAAAAAAQIAEQMSITFBUXEEEyIyYYGRsRQjodEFJDPB4fFCUmL/2gAMAwEAAhEDEQA/AMcEAAsBsOQ7v6+NJp3D4Cry8NlIBCHYc17h40i8MlOgjJ8rfzrCVeeqx5fTaRZXgdpSsO4fAVxHl8BV/wD4NP8A8o/Ff501uEzDeMj1H86Eh/vGe76X/wBl/VZY6K8FTFYgQsSoKO11C37Izfa0121qx0n6PxYZIXDOGkDFo5RD1iqPZf6pmXK3LXWq2ATEwvniVlfKVvZTowsw7WmopmJjxLJHG6krEMqAhOyvu5h2iO4G4HK1Q6gJnJxnMGGRNPa1hlOiEHWJhmmYYt4hIAIh1Oqlwpb2rWB7W1A+jvBExEj9YWWOONpZGjQMwtYAKoBzEsbW52NEI+J8REXVh5Ory5APq75fdzkZwPWqWD+lxK6RdZGJCubIVUnJqvbBzKAeQNCdd9ZQICMDkSzxuPyf+JX49wT6NingbUK4CkhbsjWysNLag/gaTpPwpMNipcOrZ+rKgEhbm6q2oA/aonLwziGJKuYpJTGqoGsl7LqtzcZtzqb0T4meMTI6SxuyuLMOrhBt95dRt31Xy7GMXIgK/JDtR3XnvxB/C+AYU4WOeeaSMyzGBRHGjDMNib2NvKgfG+F/R8RLA2VjG2W4AsdAQddRoRpyrUcNh4xBGI4YnVAxYAxxNZjuQWuQfWhOK6L8QZmeTDyszElmNiSTuSb1DqI6y8TIuRi7qV6br+PEi6McEhnGIaZmjSCLrSUVCSL2Is1M6QcEjgELxv1sM8ZkjZkCsADZgy947+dEeEcP4lhi5hw7jrFCtmjRwVBvazXH4VHxXh3EZ3Ek0MjlQAAUUKFH2Qi9kDw51LausgZPf1a009rXt/f7xeLdDxDhFnzXkURmeMooEYlF0seeuUHuvVfgvRZ8ThppYRmljkRRH9WoIYXJLORYjuq1jeJcSbrhL1jLMuV0YXS37CE5YztqtDIkxPUPh+rYxSOrsMgJLLopzbjyqtRuCl+3RZLu7247SbpH0eXC4lYAc11jJJVdC+4AGmnfVXpHwhcNipcOCH6tgMxVQT2Q2w86sY/EYqeUSyIc6qighABZPZ0Hp51e4pxvFzhxNFH2/aYYeNX5HSQa30qWfvDRtOiyp2o7jm+eJmo8PdgLAEkDUDmbfxrScP6HSrxCHCYiKwZ9SB2XjFyxVx4DzHdWo6LdDMNjsJHKpeGdGyyEHMpdLEEoTpcZToRua9SYpmF8uZdRe1xm7NxzF9RVWRMnqv8AEEB041HUHbr0IM8awX6OJP8AiHUOM2HX6wyZR2orkBb29skFSOQ17qGJ0Gmlx02HiQBYpCDIR2VQnMlzbtMVK6DWvftKQqKmozEP8QyA3Q4rj+vmfKEkAJvYC4B+IHhXV6Txvojh4JjEqlgioLsxuewpJNtN711bVQ0IjJnRnLVye0lhYFFIGhCjXwAB/GrUEIA2A/H+GlS8Iw90S9joNfQW+dG4sEW0A/2puXIROWFgyHBE+PxqaThJIvbfwo3h8KQRdaK5Ba1tKT7hl6QOswMnCiLkiqk+H8NK9BfDja2lZ/HYKxIFXr2lEGZaXD1e4Jw4yva2g1J8Kux4C5t+NaTg+BWO5G9tfGhDky+YuFwKxiy3176cVFXJNRUDgAXodXeWF7RAbDSopDegXEOL5jaOQR255cxPofZoSOMYiNrlllUb2UKQPTnWZvV470iax6RyLqa5o+6mZNKlwmKWVFdNQwBHrT3Wwpoe4kqRMvxPCdrTXvoVPHbTlWmxENyTVNuGlm01vVKCxuLJraZ6HAPIbIpbyFGOFYKXDyqzYcyqdGTJmutxcqOTA6/GtPwzCLEoAAvbeiWDdw3Y1B3B28/A0xyFG0JTvvCWEw6Iv1aKgOtlUL8QBvyrNcVOHfGxiRJhIkkYVwFCdlXnIL+4DlLA/aEZG16088wUakAn2QSBc9wvvWWY40KRPFFIOxqIhJqVmEjZAylmNoksNAHOrC9s+O7uPlTh/DIfo6mHEtGjSZM2TIT2GSxC2yuxyuZOduV6u4jESHCouGxcLS3a8rvYPMA0nVgG5VGcrdRqI9ByIagOYmXCRr2otFeQDPMFjfQLkcopbteAGm9BzjMA6NnSUKXAkbrRKAGTMevJYkBY8OqOhvlDi4N707mSR9MP/m5f3PyLXUzpTLnxLsNmWMi++saHWurWvAgSfgY7C7kZRa4tyG3hcGtbho7AfOhXAsEDBGbLsPZsRb+ff43owxsBSWNmLiimlTen4cXvTiKXUlSHzqrisJm/0ogUrtOdUxqXpgqHDZasobcqnYE6+yPx9e6uVANBufWoCJWmRlT31X4qSsMhHtBTbzsaJNFy/GqfF4n6iTqxmfL2Ra9+8edr2qnFqZaD5CZjhnB0yA735nc0uMwAAIA0Fdw/HZIinazKVFspvYka5bX2v8KtcVxF1bKDdvZFtSTsLV5lt773U7wLAi+JB0JjYQkHYOwXy0rRSx1V6P4J44UWT2hfS1rC5IB8f50WEOblXfxqQAOs5WYgsTA7YU320qxFBbbS1E0jtuKjl1NalBAmUjeD2jNOiZwQEdgTpbQr52I8e/lVl1FV3jvsWF/dZlP+ZSD+NURLXaXcdwhJzGZ+3kDC18qkta5sDfl38zVOHo4UlVhJmTXMjBt2eWRmQo6hWYym9ww7C2AtT8PiYYL3di7WsmeWVyO9YyzHe+ooxDLmUGxFwDYixF+RHI0gllNDiOgGLheKjEapKGH96Xdza7ozFA2Y/q1ZAtwAWv31Tn/4ioa4SQGQWuqNljYSZ9FKk2+rW2pNybm5y669ISKnukdJJ5N0xml+ly5VFuwPZYbIo2tXVD0v49H9MmBVgVYKfZ3VQvveFdXQVviIM3/RoH6Mhtpl7rHf5b60RWx32qlwO30aI6i6g7g8gNxyNibVZVtaSeYqP0F7ACmFqaWpKEywJ3WVFisYqBS5CrfUkgDZjqTtsKz/AB5cd1rGHKIAmgAu5JBBCkWYMDY9wB50F6RSYmRIYLxBoFz4iSRyYg4ACM0gFiQCzFSNCaWyk8wg82kXGonfq42Jc7Ao4FvtMCwAIA10PdRGNAPMfGvNvpxiEck3E8O5jOdVw8IYki62co18huV0A0re8Kx3WxK5XISAbZg2hF1ItyII31HOrXaQGxL7PSK9NvTOY+FFzK4gvpLBGR1hYrKFIUKLlxyUqLm1+fKqXRkq7BpiVlv2I2ubG2+YixO+gqjDimnklYn7TKAQcthp+F/DUVYxCrGnZzXtcEC2o12OnroazHCofXW8cMraNNzVMCTU8a6VXwE2dFf31B8jsflVo1qIqJPaRybWquzW32+QqZjUdqhMsCROfxqItVWTikETdXJNFG1wVV5FUlWuRYMb75hVtVzE29kbnSxPcPLnVXCqo1Wvtf5X/wBKjaNncGQgqhukYvluMpV3J1d7gmw0F+Z1q0Yq5E1FUNzCOwjTiWaUsCRHGSijbO2zue9V9keOY69mh2OkJlklW6sCqq1tcqi/PcFnfwNhRCQ60PxTXoiqjpFFjPNuknDzJiZXa+ZiGNiQLkA6C+ldRzjcf1zeS/lWurQKriSzNxwRbYeK3uDwtztarQqnwUWgiFx7A9nbbzOvf41bJtWdm3haI1xXAU12pEaq5lVUkBrzHp10d6mUSx26uUkgEGyMMpK5jpqSW7961XSjpph8FdCTLOBfqUOo/wAR9ox56+FebN0pmx02aUqFAKLGl8ij2iQD7Tkj2jrp41ZBC3LWrluLFwkMuIbIfqxETfKozEy5yNwQVtevT+jNmwmHIPZ6lMviMoGncNBWV6KcNwU+AfEYlVtHK+aUSMjKFtazowIG4AB1076D9KOnMsqmPCs8EMagZwxEraZV+svmQXtpe5tqaEqKBMlAE1PVg9qaWuRbvrKdDuL4nEyztMwKBE7AWyxyMWOUHcnJqcxP2TztWpTQ1YoSQC8MSl7ABDIx3NtWuTqNO1yBtY707EHshVUtcHTKDfkdRpbmLd1YD9KOLnw2LcQzSwRPDG4WOR0XNdkb2SLaprWR4nBi48qGWYyOIyPrJP75FdAbm9+2AfEGmDGT1lWJ9GcLjCwxIpuAii/fpqfjerRe1c25A2Gg9KYRQtBA3nXoT0knkiw880b2MUUkgXKpBZFLAa67i3rRShs+PVgyNHdSWRg22XVWzBQwCkXOp2PKhrqY0DtPE5oJ2tLIpcsSzHNmLE6kkMPXur079G2OmkwigxMVjYoGzJe2jjMtx742v42rzvDcaLukMfZjeVYo5D2nEbvkUkAXJsQbDU6ba17J0e4aIIo4oSerUsZGcAtIzXJIsewcxB2sAoUd9WFJBuOyZWK0ZfYWFzp51Wctlzc9yOVt/lVxteVA8dxuPLIAGYqCvs3F7fK/lzpT5Ex7sagLjbJ9IlnEm1U5mtqf6Pd86zvFONzPlMLiEi+YSRFwSVIHbV9LEkgZTyJPKiGHxoke4N1QciDdm7I18FB5aZxVJ6hMn0kSsnpsifUKgnjcv1zXFtF/KtdS8ZS8zX7l/KtdW0XUTU2XBmPURXt7C7eXd399Wc1UMLII8OjMbBYlZiTewyi1zfbl/Kn8NxqypmQ3FyNbgg9xHfWVhvvGgjiWnNZH9IfShsHh0WGwmnLBW9xFtncA/a7QA5C5PKtkEvXh36WOKiXHFE9jDr1V+9z2pCPC5A/do8Y3lETLSSFibcjc8yfeJJ1J7yav8DiTrczBmhsMyqbMSdMgNiRc9nsi9ibd9VuE4F3uwuPdIF7nu8q1HRjo1jJmc4dEQouRpGfKtzuqnK1nA3tawO9MZwdhJUTiePxE+WMnJEgCpAhPUwhRcFiT23A2zE7g6VBGi5lT7JOdj3IlgL99ySfSr2LEyuIX6hY42KFYVbKD/eEOxzMxYBSx3y2FR8E4W+JkCvp1rCPQbJqSQO9VBJvWZwSeZewm36LcTaPBhnwzQqSWzyMFMrvcnq0AZ27KqBcDRa10EgYKw2YBviL7jSh/GMTGsuDidgD1hYE2BsqGFbH3mkmiUAePdVvH45IELuQsajU8rbAD5AU0ioJMx/6Q+CPisThQuW2W1iQM1nDENcaKADqL+0a7pl0fabiWEmGUAlLixsWikDC5GoHaUc/wrO8c/SYXmR8NDbIGAaTW+bnlXYeF6Ev+kDG5leTq3KXy2QCxNt7bjsjSoGyAQtIJHie/P30g1ryHot+leTrhHjsnVNtIq2MZ0ALAaFDz7t69R4rxJcPh5ZzZlijZ7DUGw0t3gmw9aYFiqgbpV0qTCERqOsnOuW9gg5M5+Q5+FeZydKZpwyCayC4KRqETtE5gAu+5586EcE4k8pmmmbPIz5ix95hr6WsPK1RcTxAjjYiy30FhbU86zMSWKzvYMSY8K5Nut3z+InCjHmMgAXqZVIPK6FXFxfXtD8TXsfRfpRHi3CkLBOO0cozJLHY3Ck211B11FtK8Q6JEOk6NYg5T8bhv4UXE4w0QZGIaIhkYnXNfQDu3+F6tnKvp5g/w6ZsIcgDY7+DPdeKYpooZHHtBSR5nS/pe/pWEw+IK5QxuCbHwuT2j32v+NbLhfElxOHjmsMssYYjl2h2l+NxWO6SGPAIs2Yyoz5FQDtX1axJBWwA86wf4h6bJmI07/aK9Fmx4lYPz3hbiGHVlAQdgbab959aGwkCVQtgDuACCRYk35WFqFnpXNJEXVGjS+haFHT1yupt5UY4bG97yqtwp7SXyXJFst+8a7msKeldHDX14jjnU4yplbjDfWtvsv5RXUzjCnrW8l/KtJXpk+kTi0RD/AEix5h4czKQpMEa5zrbrMsRPmA5Ot/KhXQHi4Znw6s0gt1iF1IO6q4BGlvZb1qPp6bYKHtXv1WVb2vZbtcXvYDW9twKCdH52GJgaRVVWsmhYt21yg7EkA208tdKzNv8A1mnHjBxk1vPWJsQsaM7MFCgnMdv976V824bDvO56xu9pGNtybkm/Mm969x6RcAmxJQRzrHEtiVKlu2DfNdT29LWBOhF68ixUbYPEzBmuIcVZmANiqkv7JPNVva/fR47INTP13m76K9FGlVSQ0UHvaiWQfsA/q0PvbnW3fW6xs8eCwruiBUiU5EGgLHRFHeWYrqd+dEJDqdedZPp9HJN9HwsLIGkcuwYn2I1JznuQMRr35e6hA32kJmW6O8O+oxGLk7Qw6OENhZp8uYvtqFLLb9pj3UW/Rzw4Znksfq1EaDezSdpztuFVR++aL43hwi4U8AbKEiF2ALXcEOdiLl3uv7w7qIdGOF/RYerZ8zE5mNgAGKqCotuBltVgSrlTq0nxyylDfD4YgBhY5ppHVSAfZOWFjrqA615j+kHjjT4qSFm+riayqNiQBck8zvXqeBujcQmbniGK29yGGNBp94SeprwU4rO8kjWJclte86/xphFy1+8khsWCD5HX0trV+Dg5kcILZiRpqDqd7Gt7+iHhqfRmmYLnZzY2FwBYWvv41rOOcCjls47MqG6OAb7WsfeUi4tSXB6GGMm9VMjwroth40EbxCUKWa7Bb9pQhGm40vr50W4zhAvCJYAWKqpQXN2EfWXUE88q2F+4VZOJdbL9HkY6gZVLKdge2Oyq3t7Vja+9qJxYLPhxHJYsy9v7zam1+Q2HlQYvdFkwvjYM8M64RvHCqgKRfx5j12oP0nxV5MgNwm/3jv8ACth0g4e+GdwyFnQErZSSRyK2FyNfnXm0xJLFj2rm4O9+dwedO9OtnUR/3Oh63LpTQDd7+B2hnoe561174z+BBo1xJBIHjDDPva/MbXoF0MB+loPeDr/6GP8ACtVwLo+805VCS0huWI0Rb3ufjQZxWW/ttD9I1+m09LN+J6V0DRhw/DK2hCG43+01vwqp0x4UmIyxvfsdqNlZrqTdXVkPYYaKQdxqNK0SYHq4+rjOXKpVSRoNCAT5HWsF+krEYpfo6okgREzNJEjAs9stmKDsqBdsvIvrrSGGRiwU0T17TCGQOCRYj06MFYtZ5cmZbqgS5tYi1wRfT41q1LEZmUKXAYqp0BI15am+5rE9H3mLwSZMVOodesDCXLlN1PtCxtcHntW2iDBfrLZrtqLWK5jl5C3Zy6d96zYw6g62s3GZipI0ioE41+ua/cv5RS13Gf1zeS/lWurr43GgeJiJ3g3p5jg2FwyKwuG1YEHaNRa177c7aW31rP8AD8XlaE9cc4eMqSOyrBhlLZR2lHPwvVjinDowwfDsoV0W62YqGA7VnRSGUkk23Ukim4bD9pQy9Yqm+Z2EMe9xowzOPJRWfUF255j8ZyVQE9onmRCbsB4XHyrxXpQRLNxgCxN1nU93VHIxA8UkI9KNycZkkJEeSU7kq5yrcm2eSw1/ZW5odBwZ+snllkF5gVbIumU2zWz37l1NJX1Gm72/eGPS3xvNs3SNkUKANAB56AXvQkccczvLYF+rEYu17C+Zwo2GYiO/3KoZLKFF7AAa6mwFtTzp6LWIZ8l8zb/C464l7GccmdFUgHtqxAt9khvDupv/APocVuDYbm9vx/0qozWB01qszk+X9c6psrmt4Q9NjnYvjOJEeW5swOa1tS12b4ljXneJjZSbowFza48f9q9EGH3JpJMIpGtOxerOPkXFv6MN9O0AdFOO4iCELG1hcmxANaE9M8TzKt6AVWPDE5C3lVabhzcrVZ9SrHtK/hdI4hqDpxMBrGh9SPxopg+nq6Z42U8yCGH8DWIVSDZhUhQHbWiGcqYtvTKZ6bheleEY586hkU5c4KnXdQSOdtqKYTBQvCiSJFNYdrMqPdzq5uQd2LV471A3qbDTvGewxU94JHyox6yukU3pD0M9Dj6C4BpZXXDJE6OFjZMyZfqkJYIrBW1dtwdvCjnB+Cw4aPLEtu9jqx8Sf4bV59wzpnPFcPaQFsxvcHYDcacu6tdw7pVDLpmyt3H+e1aBnV+u8WUyINPSEOLIDFIGYoCjXYGxAsbm5I1/lWd6ScXTDvG2IkK58wUgErcWYgZRfmO0Rr3CtJiSkilWAYEag2sR5cxWK/SJwGXGInUi7RyWsSg7LRks+Y2Ngcgtf0rLnxpl+Dmh1h42KfITpOmEOTsdZMcwIyKdNf28pbyFyaMQRhUCBs4AsMx1AOqqba3AIGuulY/o5wY4QHEYl1JQZgAbqgte5P2nOw9KgwfFVOHxeIclTNIoDDQ5wTfKRsVWwuPdNY0XGoK4twCBfc9vxNDqxotD/Fv1p8l/KtdVASEBesYl8qls173Kg6k/Curu4iugbjgTnsps7RsXDlNn7SnKt8jFb9ke0AbHzqYRAaDb+tzuasqbIv3F/KtMY3rhZHOog9zOwgFCoxl00Ap1qT+vjSSEjyoL2jKriRyqRUTH4VquicUc0jLJDA4VL/qkve4G9rnQ1n5HzfYjUX+xGiflFz605kAQNfMUuUlitcSmv4VKIuf4Ud6Jxxme8gBUgIAy3Bdjdd/BG18qocUwvVyvGfssQPLdT8CKAqQoaErgsV7Sslu7SnvHppVvhTWdFMcbgtrnjUnXcZiLjlRPjGGjMMGIhRUR1syqAAG5aeYYfCoV1JqHTpL93S4UjnrM0EprrVpxryvVrhGGRpV6wBlDouU7MztlAPhbM37vjSsaFiBGvkCizAssAbcVTkwJXVTf51q+lSJFiGijihRQq2tGM2ouTmvoe6peikKTziOWKNl6sm9iGuMouSG1vc1pGP5aAYj3Ro9wjaY+Fb6aj0qVsPpRXEuoZgsEAAZgBkbQAkD7ep0qfh0sL50kiiVmRhHIodcrgEgEFyNe/vpJUFtOqFdDVUzEsNRKjDv/AK5Vo+G4FWSWeQZo4gt12DO5yqpI+zc3NvDaq8eKjzATQQmJvayRqjqObI6drTuYm9GmwGo1fEBtyaF1K3DOkEsWhJYDkb6etGk6QxWlkBYPIgXLyLAFVOl7NY2vtZRQfpHhUjxMqRACMMuQXNrFEa9zvvehXVeA9KYWIOm4n2wwsCb7iSYfELJGxWQZivaOXVIy6gG41Bs1xzFDZeBYe0Cv2VikZVQMcmcZro3ew0Oupvpe9ZnD4kpoblbHS55+1ttfYne1azh/FlkLHQFyC+12Ita/faw+FGMoGxge21wZxl4lmYHPcWBusm+UX3FJVvij3kNu5fyrXV18YXQK7CYnLajvFi9kfdX8q0winxiwXS/ZX8opHrzWVrc13M7GLZRInf0rmenmoit6Wr940qTNJ0D/AF0n+F/7hWbz6b+laToIPrpdf7o/mFAMHhg5VW0BPa+6AWY+gBrW7XjQdyZmQVlc+JO7lFiC6EfXH75IKC/ggX/NRrpZGr9TiF2lQA+dsw/C4/doNicdmYt1UF2N9UkvbxtJ3WFHeHuMTgpYgqhou2gUEDmdiSdww351FZXDYwfH4lMCmlyOu/5gPhtuujBv7Q+d6MdEpOuhkwrGxKh4z3HS/wAGsf3qC8LP18XLtj+jUfCMSYpI5R9mxI71Isw+BP4UjBl0kE8EkH+kdnx6rA5oEed5XxFwdRYjcd1twfgaJYEkTYaPmJY3f7zMpA/dXKPMminSTAKMQJP7px1pPLS2YfvXT/MaEcMObExM25mQnzLgmjCnE+k9wPxKDDImodrlnppb6Y4/ZT5VN0EH9r/6TfNKh6ZR/wBskP7KD8Kn6Cj+1/8ASb80dMV/8zX3i2H+Uv8A+YOThpklKddAM0jD9aM2rHTLve3Lvqvx2MCeYDQByANNgbD5VFifbfW3bY/+okUuKmMkpYL2pG9ka3ZjsPGlO4YEAb3NCIytZO1S50ZxsK9ZFiNIZwASdArgkgk8vPvAq1xHoVKBmw7rOm41s5HgfZf4igcuDIR3P2JREw3AJBN7+a29RUXD8dLC14XMfPTVT5p7LfPxpyMoGnINukQ6MWLYj5HSV54jezXDDQg3uCNLEHbQD0tUBT+hWp6VzCZcLiMoWSaIlwP2SLanl2mF+4CgBAHnS8o0OQDGY/mtmUZEqMC2oNX5UvVSaKhR7kZTIcVxZ82pN7KPgoFdVTFntHyHyFdXoMR+C+BOS/1GbOInKv3V/KKVmpsZ0X7q/lFKx7q81lb5N5M7GNfiPEawua4kbaD4a0jNRDhPFzDnHVpIr6MG8L6X9e6hQKxpjUNmYD4i5c6LYjq/pMh2WE6+JPZHnfSqOAxUSIQYmdmTKW6y1hpfKMml7eNVsVjAVKIvVoTcgMzEkezdm5DkKqg2o2zEaQnS/wCsWMOolm61/SWJst+yCByBNz8bD5US4LxlYGuIyzlcpvIAp1B0ATTbn40HEl9a7ffelI7Y2sRjoHGloUw2PiSQOIWNjcKZRYH/ALdzblrVDEyJoUVk1OhbN5AdkEc971Fm1/2pXarfKWGnb9JSooOoX+phDEcbMmHjw+5Q3Pig1Tx05/dFV8FjEjdHZGZlYMLOFXs2K3GQmiXR/Ev1WJQnsdQ5AsNG20Nr86zzH+G1NyMfjkBux+0XjA+SVQ/vCvGuKJO7SZHRyLWzqV00F+xf4Gl4HxiPDP1gR3fJlN5FsAStyAEvqQN6FZWCoxXsuLqe8Alb27tKM4PGMcDilvdU6nKLC4zMbgkanbnTMTMchJ2PPEHIqjHpHHHP4g954GYtlmGYk+2h3N/dqxwriEEMqydVJIV1UM6gA+9oupoO5PrTWOw2NUMtG+viNKahp3/WGeG8YRIpo5IetWVwWGbKABuQQL5r7bedDbYe9w2Iy+71cd/LrOtt65ahG39fOmirGZjsale2oJqxcn4jjGlYGwVVUJGg2RBstzqTzJNQlq5L8zSN3UpyWNmNUBRQjTSNHSgd9OY1W9wTAuNi7Z07vkK6pMe5DkeA+Qpa9Di/018CcXIfkfM1EQ7K73yr+UVxSkjHZX7q/lFcTua8zlv3D5P7zsoRpHiNYUludNdqbeoBJqnO1WuHTwrnaYFyF+rT7JbX2z3DTSqDsLUZ4PgC0EkkSiSdZAuWynJHYHOqt2SxOlze3KtOBDq2icrjTvGw5ZMHLJlTPHIiqyKqXDaENlAB3vterOCSFsJO7xAvG0dmDG7ZiLDX9WORy8qlhjkkws8ZYyzdZCSuYHKoa3tA5dLEm2g2vpTOH4R/oeIARjd4itlPaANyV94W5itOk6gQL+J6dd5nsVRP/kOvTaQ8PCTJMhjjUpE0qPGuQgpYlTY9oEd/fVd0EcUbsoZ5QWQNcqsYIAZluMzNyB0Fqs9GIHbriEYqcNKoNjYsQAAD36bVJjMO0+HhMalpYEEUsdjnUD2Wybn07/Ch0FsYevlRr9f7Qy4V9N7Xv+k7g2JVosWCihxh2OddCRsQwGhN7a+lAYXsQbK2+jC6nzFxej3AMBIVxSlCrPh2VEbssbnexsQNhc2uTpzrPMLGxBBU2I8eY0NLyq4RCfv+8PGy62A+37TQdIuI64cmKFi2GjY5kOly+i2YWXTaq3BWX6LjS4NvqTZdCTmewv8AZubC/IVHxvDSSLhJI43lX6LGl0UtZ1LZlNtiLjfx7qfw3ASjCYwGNyS0Fsqk3yuS2UrfOBfletNMcpY8Uf2iBpGMAdx+8j4MkeJ6yJoo0ZYmkjePMpBS2jXY5wbjU+NMjwJWCKYosjzAsodhlSPQAlCwzu1+egF6l6E4ZuulIRyvUSi+VsuY5LLe3teG9dicO2IwuGMaM0uHj6qaK31gAtkfIRmII1097wqwtpqrff8AeWW0vpvbaMxuEBwwlIjjlV8pRHUhkNrOqBmykEkEDe16D5qnPDnRczqYxeyhwVZjzypa9gN2It61VJ8Nay5NzxU04zXW48H+vOu1NuVRZ/Sn9YaALGao+uJpl6RjraoYNwdxD9YfJfyiupcae2dOQ+QpK7+Efy18CcjJ9Z8zSRv2Vtb2V/KKazG2lNRhZfur+UUofwrzOQfzD5M66/SJExNIXvSlrnz5UX6JcJXETgOLoozPyvqMq+RN/wDL403HjLtQ6wXYIpYwbDgHKdYSscZ2eQ2DeCAAs/oKfFhFOiTRXItZusQHwzsljfuJHKncd4j9ImaT7I7MY5KgNhYeNr+tUbXpxKA0BcBQ5Fk1LePwEsQtJG0euS7eyTa9hbQi2umlWsFwGSUM0TQN1epOduyNSNWiFhYXvrtUT8ULYYQSG/VurRnfs2ZWS/hcEeZHKjfQj9Xjf8Jfyy/ypuPGhYAcH7wMjuqEnm5l8REB9tHuL9gtYf5lXz2qEvYXBIIG4Nm79xrTQNBapsDEryKr6LfM57o17Tn4Aj1FJC6m2jboWZY41wqSAr1lmEy5gVJNxpo2YakaG2o2qkikkKMq35sbAeoB+VarHYk4vhvXMPrcPIcw7kY6j7oR1/yVjr60zMiqbHEVhckG+RC03CJ0gM4KNAdzFIWB1sSVFtL6HyocJWFrEgDQWJAHgANqPdH+OfRhEJO1BKJFkU627bLnA9Tfw8qq9KOC/RpAU1gk1iYajXtZLjmAdO8eRonx2oZPzKRyG0v+JFw7h0kotFJGDq2QzBGAG7ZLg2538KXB8HmldupZZXRQxKShmsbgAPcAnTvqpwr9Zf8AYn//AF5fhUvDuJNFFKiaGXKGYbhBmuo87791CpTSL+/WGQ9nTXTp3iycLnL6qGa9tZYS176DWS976Wp0/CJ0NmQI2lw0sQI0vqC9QcIX+0Yew/vovzqaJdPVBx017f3f5FqaEZNW/NcyamDhduO3/MocQ4TPDGskqZVZrL2lJJtmvZSdLA63ofc2q+nE2OFOGbVQ6vGd8huQw+6QTYcjeh7bULBdtMNC1HVHqf8AelI0NRCuZvHSg07w9pXxx7Z17vkK6ocawznXkPkK6u7hH8tfAnJyEaz5mkQXC/dH5RSFrVIj6L91fyioJDvXm3/1D5P7zqL9I8Rua+162f6OCM0455U893B+YrFhPKrnB+Kvh5llUBsvZZb+0p1I/AEeIFaMLhXB6QMyF0IEqKuUZTuND5jQ/jenKEI7TupG2WIP+JkSxo1xzALO5nwhzq/akjH6xG5nJe5B8Njeg8XDpmNlhkJ8VIA/eNgPU0wYircXJ7gZeahLH8ESKCKc4nMkp7FoDm1BaxvNoLA3/jRHoM/1OONrfVL+WWqvSPEp9DwmHEivLFbrApzAHIVtmFwTc2ter/Qvh8qQ4xXQqXQKmYgFjlkvYX/aHxrUAPcFDgTKxJxEsev+8xObQfKiODiPUu2eNGciNeskCXUWeQqW316pT5mq6cLnuE6py5W4W1j3bmw3sL3q3x3hskJVHVgkaKobUqXbtyHMLjViRr7gpKjSC1R7MCaB5hnoTIgmkgaWB0xEZUqsyM2YA7KDf2S9/KshjYjFI8TboxU+ml/UWPrU/DBKJFeBGd42D2UX2Ox00B1G+xNaT9IPApDiOuhjZ1lUZ8ozWdRl1A1FxblutM0B8ew4gXoybnn/AGmaxbfUwf8AV/8AyGtB0R4nHNG2AxP6t/1Tc0bkoPLXVTy27hQviHAsQuGw7GJ7ATFha5XM+cFlGq3Fz86CBr+X4+fgaqzja5dDIpH3hw4B8Nimik9pY5yCBoynDzWceBsdOViKEK1bLB8TTGYV+uP9qwsMpVtLujROhPjvqO8A86xSGl5VVQCIeJmLHVyKhHgjf2nD/wCNH+cUS6evbHT2/wDL/ItUejuCdsRh2VHZRMl2CtlAVgSS1rbDvq7+kHDS/TJpOrk6shDnCkp7Cqe0BYWIPOrVCcXHWAzD3R4maz21rhJULnxpC1UE2jtQljPXGo42pzGhK7y7lHGntn0+QrqXFWzH05+Arq7eIfBfAnLyfUfM04cBR91fyio5H0/0pyagfdX8opki15h69w+TOyn0iNJqSCK5tmVPF728uyCb+lMOvhTC2theoi2d5bcbQpieBSpHHM0uHCObIweQ30uLWivyPlamLwiaYHq5ExGXUqkrOwH+HIFPwFFeM/8AheBt73/tkoZ0RRzjYcm4btW9zK2bN4bDztW/QquFA5qYw7lC98XGcN4FJiOxDJAWAuUZnDKL2IIMehB0IB0NU24Wt7GbCG1x7Uh1/wCx4cq3XCXQ8Yn6u1hFZre/9Xm8+XresBhE6yVI11Z3Ciw11NidO7f0onRVAoXvATIzHc0KBkmJ4KwhacNBJGjKrdWzEgsbAFWRbbjeqCoByA9KsyTmMzRrqrdhxybK91bwIK3Hr31UZrb7DnQEDpHrY5l6Hg7yYaXEKEKQsFYH2r2U3GlrWcc+VCnhA5D4D+VbnodiVWb6C9ss0JEg/wDPZc5HmI8q+aVksRgXWQwWvIJOqG9i2bIPQ6HyNNZaqopXtjq/HiV8Bw1pWIjQHKLu3ZVVHe8h0QeuvdU6YMDQ4nDXtvnkC/8AcMYX8QPGj3TdFwyw4CK+RFEkp/5kjEgF+/2S1v2l7qyTKKJtI2O8pCWF8QpieD4iNc8iGJS2QSFhlOZSdGQnMpANyNLCrMPR2YwmcPAYlJvJ1ug20N1vfUaeNVk4s30R8K1yuZXj/YIPbA/ZZSbDkb99aLA/+CT/AOOPzRVQRG/SRsmRR+amRmis2W6tbmGunLnbx18jRHD9HJZI3kRoGiS+dxMoVbanPtYW115UHJrZ9GT/APCuJDzH/wBpKmMC6+0LKxUWJjcVDla2ZW8UYMPiOdcKV11PnSBaEntDjhS5qdDh2f2RtuSQAO7fme4a02fDsh7Q3uAQQQbbi45+FAaMOtrlDG+2fIfIV1Nxp7Z9PkK6uvjvQPAnJyfWfM1qLoLe6v5RTGHdTEbRfur8hTWP9f615zInzPkztKfiPEVm/CuMnnUQ0p8KBj7SrzuxsPjY0SJco8TU8Vmy8MwJCo2p9tAw9l9gazx41MFKRssKn2hCiRk+ZRQ340a4rNDJgsLh0xEJkiPbF3AN1YHKxTW2asra3PTw8P4VsyswIrsJlwoGG46maz9Ga/2p/wDBb86XobwfpFNFNGzOCgcBhkjHYJsfZUEWGvpRDoVi4cPM0s2IgUNFlADktckNqANLWrONw/f+0Ybc2PXD5FaYNQRagHSztfG0gxT3diDoXYjlcXNvLS1S8ORWkUSWEa3eTn9UgLPcAEm4GXTmwFEOF4SCMTSS4iAssLiJEfOWkZGANrW0voO/WmQcOVYJP7ThutkKLYyW+rBzP2rWuWWPTXRT31QxUbMYcoogRkMiLMJzik6wSdYSIcTvmzMP1ex1HrR7pRCicQwuLB+qmaGS9tLqyAnw7JQ+h7qxqLqBcWvudAPG/IDe9avFdTJw2PDyYrDddE5Mf1otkuwy5gLDsMR6LrRoxN7RORdJG/2/Eg/ShhmXG5vsyRKQfFSysPTs/wCYVkS1bVOLwYyBcNjZBFNEfqsQO0ht2bsdtbEG+h0IIOwbEdGXXU4jBlPf68Wt32ylvQA1ToSbEmNtI0tAeettw6cpwWZgEJ+kAWdFddTENUbQ1m3SIDq42DlrBpnGRLb2jDewve7do+ArQ4Ux/wDCpMN9Iw/XNKHC9ctrBkNsw0v2TV4xRPiFl3A8iZz/AIq3/Kw3/wBLh/8A+dangeJL8K4gSsa2uPq444x7CG5EagE67msXJDZst1OwuGUjW32gbW138DWv4GUTh2MgafDiWYkovXIb9lF1I0FyNPMVSM29mTKqgAjuJkDTSKmmjKmxy/usrCx21QkX8KhJ1pSiafvNP0Rw7EwqgVmkDEqxIUghi4Yrr7NgLA2OWhmJxwxUE84UR3YnJvkMOVAMxALHKi3Yi5zVNwLHGNUZL9ZCbqBqSATb90glT4XqliY+rGIOi/SZTIIxfsZj9ZufZtY+tuVQPeI473D3+I4pWUPXxKV+YGxq9s+nyFJXYpTm9B8hSV1sd6B4E4eS9Z8maVPZFvdF/gKjYG21TYOcqDpfNGF08Qp18NKXEYlWQCzBlTKDdcu5Oul7a/hXDYfI+TOwhGgSvb+jTWW2+nee7z+FT43Fo+oDhrKNcpWygDuvfSlxuPDg2Vhmk6xrsN8uWy25c9antmWWEpSLrqD4aH8O+kDbWt/MVe4lxHrLFc6sCTmzWOotoE+N9PSlbipM7SHPbKwUFtrrbv0FzfQ0dQdr5g0+HqKQa1efigMvWkNfJZddmtluW1JAuxB1N7U5eKESSOpdQ6NoGOkjAdrQ8jcjzqzcgA6GU1AG39fCmOBa/KiGE4iFiZD1l2dmzKRzVRrcjmDyNdDxILGEIclVdStxkOckgkbnLyqAGQAQYPLX+jXM3+pq1wycRyK5BIGYWG+qkb38b1Ym4kOtR7MVChWB3Ze1mBudiDbUmrOx2laQRzBY8qUIL3sB6VJiZCzMxNyT+HLTlYVPjJ0cAjrA4RVsQuU5RYm+a/eah7ywBKRp5AtsKv4/Go6qArLkYBCcptHZRbwN1vz9o613FeICVW7NmMua+gulmVbgfaAKjxtQ7wiBBxsdv6P86be2/wDCivGscsxuuYC5NiBb8x132sKbw7HJGpVgx1J0AG4to2cH4g1YY1KAF8wdcV2neKKcP4ssaxqylipJJ0uLnW17Xuumu1UlxgEaqLhxJnB5Wyhd7731tVi5VDvKhI77+Vcbd+vP+F6KPxUGaN2zFEAuLLfNkKuQB3trqapYzFqyxBVCZFYEC9rlmbQsSx0POi3JkoVBeLbtH0+QpaTE+0fT5CurrJ9InJyfWfMOLJoPIflFRvIDrQuCdsidpvZXmfGuedveb4msH8OdRNzYM1AQgJK4vcg0LM7e83xNcs7e83xNEfTnvJ7sJg91cTeqBna3tN8TSLO1j2m+JqjhPeT3YQDcq4tbYUPjmbXtH4mnde3vN8TQ+we8IZhCKvprS5hQ7r295viaY2If3m+JqvYPeF7w7QoTTXoeJ2t7TfE0vXt7zfE0Psm+ZXvCXwB4U0NQ0Tt7zfE05Z2v7TfE1fsmWMw7S+T5U24qg07X9pviaaJ295viaL2D3k98dpfauv31QE7e83xNNMze8fiagwHvK90S+WFIXob17e83xNKJ295viaL2T3g+8O0u86S9U+vb3j8TSdc2vaPxNX7Jl+8DJcUO0fT5CloRj5T1h1PLn4ClrcoIUTC1FiZ//9k=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469578" y="3600450"/>
            <a:ext cx="6172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148" tIns="68580" rIns="68580" bIns="3429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7" indent="0">
              <a:buNone/>
              <a:defRPr/>
            </a:pPr>
            <a:r>
              <a:rPr lang="en-US" sz="2400" dirty="0"/>
              <a:t>This is like a </a:t>
            </a:r>
            <a:r>
              <a:rPr lang="en-US" sz="2400" b="1" i="1" dirty="0"/>
              <a:t>global variable</a:t>
            </a:r>
            <a:r>
              <a:rPr lang="en-US" sz="2400" i="1" dirty="0"/>
              <a:t> </a:t>
            </a:r>
            <a:r>
              <a:rPr lang="en-US" sz="2400" dirty="0"/>
              <a:t>in a program.</a:t>
            </a:r>
          </a:p>
          <a:p>
            <a:pPr marL="89297" indent="0">
              <a:buNone/>
              <a:defRPr/>
            </a:pPr>
            <a:endParaRPr lang="en-US" sz="2400" dirty="0"/>
          </a:p>
        </p:txBody>
      </p:sp>
      <p:pic>
        <p:nvPicPr>
          <p:cNvPr id="2050" name="Picture 2" descr="http://www.amyatwell.com/testud1/wp-content/uploads/2012/06/51DF6ZR8G7L._SL500_AA3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1757949"/>
            <a:ext cx="1720246" cy="172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myhero.com/ReadingRoom/books/harrypotter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834" y="1757949"/>
            <a:ext cx="1168646" cy="172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51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40195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Functions are blocks of code that are used to react to events, make code easier to understand, and re-use code to avoid duplication</a:t>
            </a:r>
          </a:p>
          <a:p>
            <a:r>
              <a:rPr lang="en-US" dirty="0" smtClean="0"/>
              <a:t>You can pass in any number of values to a function, called parameters</a:t>
            </a:r>
          </a:p>
          <a:p>
            <a:r>
              <a:rPr lang="en-US" dirty="0" smtClean="0"/>
              <a:t>Functions can return one value</a:t>
            </a:r>
          </a:p>
          <a:p>
            <a:r>
              <a:rPr lang="en-US" dirty="0" smtClean="0"/>
              <a:t>To create a function, declare its name and parameters</a:t>
            </a:r>
          </a:p>
          <a:p>
            <a:r>
              <a:rPr lang="en-US" dirty="0" smtClean="0"/>
              <a:t>To use a function, call it with its name and the parameter values in parentheses</a:t>
            </a:r>
          </a:p>
          <a:p>
            <a:r>
              <a:rPr lang="en-US" dirty="0" smtClean="0"/>
              <a:t>Parameters act like variables in a function</a:t>
            </a:r>
          </a:p>
          <a:p>
            <a:r>
              <a:rPr lang="en-US" dirty="0" smtClean="0"/>
              <a:t>Function names have similar rules to variable names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return</a:t>
            </a:r>
            <a:r>
              <a:rPr lang="en-US" dirty="0" smtClean="0"/>
              <a:t> to return a value</a:t>
            </a:r>
          </a:p>
          <a:p>
            <a:r>
              <a:rPr lang="en-US" dirty="0" smtClean="0"/>
              <a:t>Local variables are different for each function. Global variables are the same variable for all functions.</a:t>
            </a:r>
          </a:p>
        </p:txBody>
      </p:sp>
    </p:spTree>
    <p:extLst>
      <p:ext uri="{BB962C8B-B14F-4D97-AF65-F5344CB8AC3E}">
        <p14:creationId xmlns:p14="http://schemas.microsoft.com/office/powerpoint/2010/main" val="428529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lesson covers</a:t>
            </a:r>
          </a:p>
          <a:p>
            <a:pPr lvl="1"/>
            <a:r>
              <a:rPr lang="en-US" dirty="0" smtClean="0"/>
              <a:t>What are functions?</a:t>
            </a:r>
          </a:p>
          <a:p>
            <a:pPr lvl="1"/>
            <a:r>
              <a:rPr lang="en-US" dirty="0" smtClean="0"/>
              <a:t>Passing data in and out of functions</a:t>
            </a:r>
          </a:p>
          <a:p>
            <a:pPr lvl="1"/>
            <a:r>
              <a:rPr lang="en-US" dirty="0" smtClean="0"/>
              <a:t>Creating and using functions</a:t>
            </a:r>
          </a:p>
          <a:p>
            <a:pPr lvl="1"/>
            <a:r>
              <a:rPr lang="en-US" dirty="0" smtClean="0"/>
              <a:t>Function parameters</a:t>
            </a:r>
          </a:p>
          <a:p>
            <a:pPr lvl="1"/>
            <a:r>
              <a:rPr lang="en-US" dirty="0" smtClean="0"/>
              <a:t>Return values</a:t>
            </a:r>
          </a:p>
          <a:p>
            <a:pPr lvl="1"/>
            <a:r>
              <a:rPr lang="en-US" dirty="0" smtClean="0"/>
              <a:t>Local and global variables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are Functions?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6629400" cy="37909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You've already had some experience creating and using them in the exercises</a:t>
            </a:r>
          </a:p>
          <a:p>
            <a:pPr lvl="1"/>
            <a:r>
              <a:rPr lang="en-US" dirty="0" smtClean="0"/>
              <a:t>Creating: </a:t>
            </a:r>
            <a:r>
              <a:rPr lang="en-US" dirty="0" err="1" smtClean="0"/>
              <a:t>onclick</a:t>
            </a:r>
            <a:r>
              <a:rPr lang="en-US" dirty="0" smtClean="0"/>
              <a:t> functions</a:t>
            </a:r>
          </a:p>
          <a:p>
            <a:pPr lvl="1"/>
            <a:r>
              <a:rPr lang="en-US" dirty="0" smtClean="0"/>
              <a:t>Using: Number() function</a:t>
            </a:r>
          </a:p>
          <a:p>
            <a:r>
              <a:rPr lang="en-US" dirty="0" smtClean="0"/>
              <a:t>Functions started off like the functions in high </a:t>
            </a:r>
            <a:r>
              <a:rPr lang="en-US" dirty="0"/>
              <a:t>s</a:t>
            </a:r>
            <a:r>
              <a:rPr lang="en-US" dirty="0" smtClean="0"/>
              <a:t>chool </a:t>
            </a:r>
            <a:r>
              <a:rPr lang="en-US" dirty="0"/>
              <a:t>a</a:t>
            </a:r>
            <a:r>
              <a:rPr lang="en-US" dirty="0" smtClean="0"/>
              <a:t>lgebra, but they evolved into something different</a:t>
            </a:r>
          </a:p>
          <a:p>
            <a:r>
              <a:rPr lang="en-US" dirty="0" smtClean="0"/>
              <a:t>Functions are groups of code used to:</a:t>
            </a:r>
          </a:p>
          <a:p>
            <a:pPr lvl="1"/>
            <a:r>
              <a:rPr lang="en-US" dirty="0" smtClean="0"/>
              <a:t>React to events</a:t>
            </a:r>
          </a:p>
          <a:p>
            <a:pPr lvl="1"/>
            <a:r>
              <a:rPr lang="en-US" dirty="0" smtClean="0"/>
              <a:t>Make code easier to understand</a:t>
            </a:r>
          </a:p>
          <a:p>
            <a:pPr lvl="1"/>
            <a:r>
              <a:rPr lang="en-US" dirty="0" smtClean="0"/>
              <a:t>Reuse code so that it's not duplicated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391400" y="2343150"/>
            <a:ext cx="1475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y = f(x)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4280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and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pass data into functions</a:t>
            </a:r>
            <a:endParaRPr lang="en-US" dirty="0"/>
          </a:p>
          <a:p>
            <a:pPr lvl="1"/>
            <a:r>
              <a:rPr lang="en-US" dirty="0" smtClean="0"/>
              <a:t>Any number of values, separated by commas</a:t>
            </a:r>
          </a:p>
          <a:p>
            <a:pPr lvl="1"/>
            <a:r>
              <a:rPr lang="en-US" dirty="0" smtClean="0"/>
              <a:t>These go in the parentheses</a:t>
            </a:r>
          </a:p>
          <a:p>
            <a:pPr lvl="1"/>
            <a:r>
              <a:rPr lang="en-US" dirty="0" smtClean="0"/>
              <a:t>They are called </a:t>
            </a:r>
            <a:r>
              <a:rPr lang="en-US" i="1" dirty="0" smtClean="0"/>
              <a:t>parameters</a:t>
            </a:r>
            <a:endParaRPr lang="en-US" dirty="0" smtClean="0"/>
          </a:p>
          <a:p>
            <a:r>
              <a:rPr lang="en-US" dirty="0" smtClean="0"/>
              <a:t>Functions can optionally return one value</a:t>
            </a:r>
          </a:p>
          <a:p>
            <a:pPr lvl="1"/>
            <a:r>
              <a:rPr lang="en-US" dirty="0" smtClean="0"/>
              <a:t>This value can be any type.</a:t>
            </a:r>
          </a:p>
          <a:p>
            <a:pPr lvl="1"/>
            <a:r>
              <a:rPr lang="en-US" dirty="0"/>
              <a:t>This is called the </a:t>
            </a:r>
            <a:r>
              <a:rPr lang="en-US" i="1" dirty="0"/>
              <a:t>return </a:t>
            </a:r>
            <a:r>
              <a:rPr lang="en-US" i="1" dirty="0" smtClean="0"/>
              <a:t>value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823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a Function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382000" cy="3790950"/>
          </a:xfrm>
        </p:spPr>
        <p:txBody>
          <a:bodyPr>
            <a:normAutofit/>
          </a:bodyPr>
          <a:lstStyle/>
          <a:p>
            <a:r>
              <a:rPr lang="en-US" dirty="0" smtClean="0"/>
              <a:t>The first line declares what the function is: name, parameters, and (sometimes) what is returned</a:t>
            </a:r>
          </a:p>
          <a:p>
            <a:r>
              <a:rPr lang="en-US" dirty="0" smtClean="0"/>
              <a:t>The code is then in curly brackets {  }</a:t>
            </a:r>
          </a:p>
          <a:p>
            <a:r>
              <a:rPr lang="en-US" dirty="0" smtClean="0"/>
              <a:t>Within the code, use the </a:t>
            </a:r>
            <a:r>
              <a:rPr lang="en-US" b="1" dirty="0" smtClean="0"/>
              <a:t>return</a:t>
            </a:r>
            <a:r>
              <a:rPr lang="en-US" dirty="0" smtClean="0"/>
              <a:t> keyword to return data</a:t>
            </a:r>
          </a:p>
          <a:p>
            <a:r>
              <a:rPr lang="en-US" dirty="0" smtClean="0"/>
              <a:t>JavaScript example: </a:t>
            </a:r>
          </a:p>
          <a:p>
            <a:pPr marL="461963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function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squareRoot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(x) {</a:t>
            </a:r>
          </a:p>
          <a:p>
            <a:pPr marL="461963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return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Math.pow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(x, 0.5);</a:t>
            </a:r>
          </a:p>
          <a:p>
            <a:pPr marL="461963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671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a Function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382000" cy="3790950"/>
          </a:xfrm>
        </p:spPr>
        <p:txBody>
          <a:bodyPr>
            <a:normAutofit/>
          </a:bodyPr>
          <a:lstStyle/>
          <a:p>
            <a:r>
              <a:rPr lang="en-US" dirty="0" smtClean="0"/>
              <a:t>Then, when you use it, you call the function and put the data to be passed inside the parentheses.</a:t>
            </a:r>
          </a:p>
          <a:p>
            <a:r>
              <a:rPr lang="en-US" dirty="0" smtClean="0"/>
              <a:t>JavaScript example: </a:t>
            </a:r>
          </a:p>
          <a:p>
            <a:pPr marL="461963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sqRoot2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squareRoot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(2);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305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382000" cy="379095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When you create a function, the parameters act like local variables.</a:t>
            </a:r>
          </a:p>
          <a:p>
            <a:r>
              <a:rPr lang="en-US" dirty="0" smtClean="0"/>
              <a:t>For example, a function that sets the width of a UI element:</a:t>
            </a:r>
          </a:p>
          <a:p>
            <a:pPr marL="461963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function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setWidth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uiElement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newWidth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461963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uiElement.width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newWidth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461963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When you call the function like this:</a:t>
            </a:r>
          </a:p>
          <a:p>
            <a:pPr marL="515938" indent="0">
              <a:buNone/>
            </a:pP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setWidth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logoImage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, 100);</a:t>
            </a:r>
          </a:p>
          <a:p>
            <a:pPr marL="236538" indent="-236538"/>
            <a:r>
              <a:rPr lang="en-US" dirty="0" smtClean="0"/>
              <a:t>It's as if it calls these lines before the rest of the code in the function:</a:t>
            </a:r>
          </a:p>
          <a:p>
            <a:pPr marL="515938" indent="0">
              <a:buNone/>
            </a:pP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uiElement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logoImage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515938" indent="0">
              <a:buNone/>
            </a:pP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newWidth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= 100;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236538" indent="-236538"/>
            <a:endParaRPr lang="en-US" dirty="0"/>
          </a:p>
          <a:p>
            <a:pPr marL="515938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640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and statically 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dynamically typed languages, like JavaScript, you don't need to say what the type of data is that is being passed in or returned</a:t>
            </a:r>
          </a:p>
          <a:p>
            <a:pPr marL="687388" lvl="1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function average(num1, num2) {  ...</a:t>
            </a:r>
          </a:p>
          <a:p>
            <a:r>
              <a:rPr lang="en-US" dirty="0" smtClean="0"/>
              <a:t>In statically-typed languages (C, C++, Java, C#, etc.), you:</a:t>
            </a:r>
          </a:p>
          <a:p>
            <a:pPr lvl="1"/>
            <a:r>
              <a:rPr lang="en-US" dirty="0" smtClean="0"/>
              <a:t>Start by saying what type of data is returned</a:t>
            </a:r>
          </a:p>
          <a:p>
            <a:pPr lvl="1"/>
            <a:r>
              <a:rPr lang="en-US" dirty="0" smtClean="0"/>
              <a:t>Then the name of the function</a:t>
            </a:r>
          </a:p>
          <a:p>
            <a:pPr lvl="1"/>
            <a:r>
              <a:rPr lang="en-US" dirty="0"/>
              <a:t>Then a list of parameter types and names</a:t>
            </a:r>
          </a:p>
          <a:p>
            <a:pPr marL="752475" lvl="1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float average(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num1,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num2) { ...</a:t>
            </a:r>
          </a:p>
          <a:p>
            <a:pPr lvl="1"/>
            <a:r>
              <a:rPr lang="en-US" dirty="0" smtClean="0"/>
              <a:t>If function doesn't return anything, then use the void type</a:t>
            </a:r>
            <a:endParaRPr lang="en-US" dirty="0"/>
          </a:p>
          <a:p>
            <a:pPr marL="752475" lvl="1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sendMessage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(string message)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{ ...</a:t>
            </a:r>
          </a:p>
          <a:p>
            <a:pPr lvl="1"/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277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 names follow the same rules as variable names</a:t>
            </a:r>
          </a:p>
          <a:p>
            <a:pPr lvl="1"/>
            <a:r>
              <a:rPr lang="en-US" dirty="0" smtClean="0"/>
              <a:t>Numbers, letters, underscores. Nothing else.</a:t>
            </a:r>
          </a:p>
          <a:p>
            <a:pPr lvl="1"/>
            <a:r>
              <a:rPr lang="en-US" dirty="0" smtClean="0"/>
              <a:t>Can't start with a number.</a:t>
            </a:r>
          </a:p>
          <a:p>
            <a:pPr lvl="1"/>
            <a:r>
              <a:rPr lang="en-US" dirty="0" smtClean="0"/>
              <a:t>Use camel case (or underscores) to represent multiple words</a:t>
            </a:r>
          </a:p>
          <a:p>
            <a:pPr lvl="1"/>
            <a:r>
              <a:rPr lang="en-US" dirty="0" smtClean="0"/>
              <a:t>Be clear in your meaning</a:t>
            </a:r>
          </a:p>
          <a:p>
            <a:r>
              <a:rPr lang="en-US" dirty="0" smtClean="0"/>
              <a:t>Typically a verb 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connectToDevice</a:t>
            </a:r>
            <a:r>
              <a:rPr lang="en-US" dirty="0" smtClean="0"/>
              <a:t>, </a:t>
            </a:r>
            <a:r>
              <a:rPr lang="en-US" dirty="0" err="1" smtClean="0"/>
              <a:t>deleteUser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031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35642</TotalTime>
  <Words>865</Words>
  <Application>Microsoft Office PowerPoint</Application>
  <PresentationFormat>On-screen Show (16:9)</PresentationFormat>
  <Paragraphs>156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Origin</vt:lpstr>
      <vt:lpstr>Functions</vt:lpstr>
      <vt:lpstr>Introduction</vt:lpstr>
      <vt:lpstr>What are Functions?</vt:lpstr>
      <vt:lpstr>Data in and out</vt:lpstr>
      <vt:lpstr>Creating a Function</vt:lpstr>
      <vt:lpstr>Using a Function</vt:lpstr>
      <vt:lpstr>Parameters</vt:lpstr>
      <vt:lpstr>Dynamically and statically typed</vt:lpstr>
      <vt:lpstr>Function names</vt:lpstr>
      <vt:lpstr>Return</vt:lpstr>
      <vt:lpstr>Local and global variables</vt:lpstr>
      <vt:lpstr>Local and global variables, continued</vt:lpstr>
      <vt:lpstr>Local Variables</vt:lpstr>
      <vt:lpstr>Global Variables</vt:lpstr>
      <vt:lpstr>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227</cp:revision>
  <dcterms:created xsi:type="dcterms:W3CDTF">2014-12-23T16:50:33Z</dcterms:created>
  <dcterms:modified xsi:type="dcterms:W3CDTF">2016-07-03T16:12:29Z</dcterms:modified>
</cp:coreProperties>
</file>