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8" r:id="rId4"/>
    <p:sldId id="266" r:id="rId5"/>
    <p:sldId id="305" r:id="rId6"/>
    <p:sldId id="306" r:id="rId7"/>
    <p:sldId id="307" r:id="rId8"/>
    <p:sldId id="299" r:id="rId9"/>
    <p:sldId id="308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7"/>
    <p:restoredTop sz="94677"/>
  </p:normalViewPr>
  <p:slideViewPr>
    <p:cSldViewPr>
      <p:cViewPr varScale="1">
        <p:scale>
          <a:sx n="111" d="100"/>
          <a:sy n="111" d="100"/>
        </p:scale>
        <p:origin x="-7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Documentation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What Functions Do and How to Use Them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4019550"/>
          </a:xfrm>
        </p:spPr>
        <p:txBody>
          <a:bodyPr>
            <a:normAutofit/>
          </a:bodyPr>
          <a:lstStyle/>
          <a:p>
            <a:r>
              <a:rPr lang="en-US" dirty="0" smtClean="0"/>
              <a:t>Function documentation is the biggest part of SDK documentation</a:t>
            </a:r>
          </a:p>
          <a:p>
            <a:r>
              <a:rPr lang="en-US" dirty="0" smtClean="0"/>
              <a:t>Start with a one-sentence summary that begins with a present tense verb</a:t>
            </a:r>
          </a:p>
          <a:p>
            <a:r>
              <a:rPr lang="en-US" dirty="0" smtClean="0"/>
              <a:t>Then a description that is one or more short paragraphs, with additional information</a:t>
            </a:r>
          </a:p>
          <a:p>
            <a:r>
              <a:rPr lang="en-US" dirty="0" smtClean="0"/>
              <a:t>List the parameters with name, type, and description</a:t>
            </a:r>
          </a:p>
          <a:p>
            <a:r>
              <a:rPr lang="en-US" dirty="0" smtClean="0"/>
              <a:t>Describe the return type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lesson is the basics</a:t>
            </a:r>
          </a:p>
          <a:p>
            <a:pPr lvl="1"/>
            <a:r>
              <a:rPr lang="en-US" dirty="0" smtClean="0"/>
              <a:t>There will be another lesson with more details later</a:t>
            </a:r>
          </a:p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Why function documentation is important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Remarks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Documentation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90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biggest part of SDK documentation</a:t>
            </a:r>
          </a:p>
          <a:p>
            <a:pPr lvl="1"/>
            <a:r>
              <a:rPr lang="en-US" dirty="0" smtClean="0"/>
              <a:t>For object-oriented programming, they are </a:t>
            </a:r>
            <a:r>
              <a:rPr lang="en-US" dirty="0" smtClean="0"/>
              <a:t>usually called </a:t>
            </a:r>
            <a:r>
              <a:rPr lang="en-US" i="1" dirty="0" smtClean="0"/>
              <a:t>methods</a:t>
            </a:r>
            <a:r>
              <a:rPr lang="en-US" dirty="0" smtClean="0"/>
              <a:t>, but very similar to functions in terms of documentation</a:t>
            </a:r>
          </a:p>
          <a:p>
            <a:r>
              <a:rPr lang="en-US" dirty="0" smtClean="0"/>
              <a:t>As a writer you need to explain:</a:t>
            </a:r>
          </a:p>
          <a:p>
            <a:pPr lvl="1"/>
            <a:r>
              <a:rPr lang="en-US" dirty="0" smtClean="0"/>
              <a:t>Why would someone call the function?</a:t>
            </a:r>
          </a:p>
          <a:p>
            <a:pPr lvl="1"/>
            <a:r>
              <a:rPr lang="en-US" dirty="0" smtClean="0"/>
              <a:t>How would someone call the function?</a:t>
            </a:r>
          </a:p>
          <a:p>
            <a:r>
              <a:rPr lang="en-US" dirty="0" smtClean="0"/>
              <a:t>Primarily need to write about: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Caveat: There is no one right way. These are my preferences.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with a one-sentence description</a:t>
            </a:r>
          </a:p>
          <a:p>
            <a:pPr lvl="1"/>
            <a:r>
              <a:rPr lang="en-US" dirty="0" smtClean="0"/>
              <a:t>First word should be a verb in present tense</a:t>
            </a:r>
          </a:p>
          <a:p>
            <a:pPr lvl="1"/>
            <a:r>
              <a:rPr lang="en-US" dirty="0" smtClean="0"/>
              <a:t>If the main purpose of the function is to return a value, then start with "Returns</a:t>
            </a:r>
            <a:r>
              <a:rPr lang="is-IS" dirty="0" smtClean="0"/>
              <a:t>…"</a:t>
            </a:r>
          </a:p>
          <a:p>
            <a:r>
              <a:rPr lang="is-IS" dirty="0" smtClean="0"/>
              <a:t>Example:</a:t>
            </a:r>
          </a:p>
          <a:p>
            <a:pPr lvl="1"/>
            <a:r>
              <a:rPr lang="is-IS" dirty="0" smtClean="0"/>
              <a:t>Returns the resolution for the specified mode.</a:t>
            </a:r>
          </a:p>
          <a:p>
            <a:pPr lvl="1"/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If there is more to say about a function, then follow the summary with one or more short paragraphs</a:t>
            </a:r>
          </a:p>
          <a:p>
            <a:r>
              <a:rPr lang="en-US" dirty="0" smtClean="0"/>
              <a:t>Extra information might include:</a:t>
            </a:r>
          </a:p>
          <a:p>
            <a:pPr lvl="1"/>
            <a:r>
              <a:rPr lang="en-US" dirty="0" smtClean="0"/>
              <a:t>When you might use the function</a:t>
            </a:r>
          </a:p>
          <a:p>
            <a:pPr lvl="1"/>
            <a:r>
              <a:rPr lang="en-US" dirty="0" smtClean="0"/>
              <a:t>Errors or other problems that might occur</a:t>
            </a:r>
          </a:p>
          <a:p>
            <a:pPr lvl="1"/>
            <a:r>
              <a:rPr lang="en-US" dirty="0" smtClean="0"/>
              <a:t>Other related functions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the specified mode is not supported, then null is returned.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7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the remarks, there is a list of parameters. Each parameter section contains: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Name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Data type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Description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The parameter description is a short sentence fragment, typically starting with a noun.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Example: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>
                <a:ea typeface="Courier" charset="0"/>
                <a:cs typeface="Courier" charset="0"/>
              </a:rPr>
              <a:t>mode</a:t>
            </a:r>
            <a:r>
              <a:rPr lang="en-US" dirty="0" smtClean="0">
                <a:ea typeface="Courier" charset="0"/>
                <a:cs typeface="Courier" charset="0"/>
              </a:rPr>
              <a:t> </a:t>
            </a:r>
          </a:p>
          <a:p>
            <a:pPr marL="862013" lvl="1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Type: String</a:t>
            </a:r>
          </a:p>
          <a:p>
            <a:pPr marL="862013" lvl="1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Camera mode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After the parameters, describe the return value with:</a:t>
            </a:r>
          </a:p>
          <a:p>
            <a:pPr lvl="1"/>
            <a:r>
              <a:rPr lang="en-US" sz="2100" dirty="0" smtClean="0">
                <a:ea typeface="Courier" charset="0"/>
                <a:cs typeface="Courier" charset="0"/>
              </a:rPr>
              <a:t>Data type</a:t>
            </a:r>
          </a:p>
          <a:p>
            <a:pPr lvl="1"/>
            <a:r>
              <a:rPr lang="en-US" sz="2100" dirty="0" smtClean="0">
                <a:ea typeface="Courier" charset="0"/>
                <a:cs typeface="Courier" charset="0"/>
              </a:rPr>
              <a:t>Description</a:t>
            </a:r>
          </a:p>
          <a:p>
            <a:r>
              <a:rPr lang="en-US" dirty="0">
                <a:ea typeface="Courier" charset="0"/>
                <a:cs typeface="Courier" charset="0"/>
              </a:rPr>
              <a:t>The </a:t>
            </a:r>
            <a:r>
              <a:rPr lang="en-US" dirty="0" smtClean="0">
                <a:ea typeface="Courier" charset="0"/>
                <a:cs typeface="Courier" charset="0"/>
              </a:rPr>
              <a:t>return value description </a:t>
            </a:r>
            <a:r>
              <a:rPr lang="en-US" dirty="0">
                <a:ea typeface="Courier" charset="0"/>
                <a:cs typeface="Courier" charset="0"/>
              </a:rPr>
              <a:t>is a short sentence fragment, typically starting with a noun.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Example:</a:t>
            </a:r>
          </a:p>
          <a:p>
            <a:pPr marL="274320" lvl="1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Type: Number</a:t>
            </a:r>
          </a:p>
          <a:p>
            <a:pPr marL="274320" lvl="1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Number of pixels in the image width</a:t>
            </a:r>
            <a:endParaRPr lang="en-US" dirty="0">
              <a:ea typeface="Courier" charset="0"/>
              <a:cs typeface="Courier" charset="0"/>
            </a:endParaRPr>
          </a:p>
          <a:p>
            <a:endParaRPr lang="en-US" sz="2400" dirty="0">
              <a:ea typeface="Courier" charset="0"/>
              <a:cs typeface="Courier" charset="0"/>
            </a:endParaRPr>
          </a:p>
          <a:p>
            <a:pPr marL="236538" indent="-236538"/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4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getResolution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(mode,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isDefault</a:t>
            </a:r>
            <a:r>
              <a:rPr lang="en-US" sz="2000" b="1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/>
              <a:t>Returns the resolution for the specified mode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If the specified mode is not supported, then null is returned.</a:t>
            </a:r>
          </a:p>
          <a:p>
            <a:pPr marL="0" indent="0">
              <a:buNone/>
            </a:pPr>
            <a:r>
              <a:rPr lang="en-US" sz="2000" b="1" dirty="0" smtClean="0"/>
              <a:t>Parameters</a:t>
            </a:r>
          </a:p>
          <a:p>
            <a:pPr>
              <a:buFont typeface="Arial" charset="0"/>
              <a:buChar char="•"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mode </a:t>
            </a:r>
          </a:p>
          <a:p>
            <a:pPr marL="688975" indent="0">
              <a:buNone/>
            </a:pPr>
            <a:r>
              <a:rPr lang="en-US" sz="2000" dirty="0" smtClean="0"/>
              <a:t>Type: String</a:t>
            </a:r>
          </a:p>
          <a:p>
            <a:pPr marL="688975" indent="0">
              <a:buNone/>
            </a:pPr>
            <a:r>
              <a:rPr lang="en-US" sz="2000" dirty="0" smtClean="0"/>
              <a:t>Camera mode</a:t>
            </a:r>
          </a:p>
          <a:p>
            <a:pPr marL="287338" indent="0">
              <a:buNone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isDefault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688975" indent="0">
              <a:buNone/>
            </a:pPr>
            <a:r>
              <a:rPr lang="en-US" sz="2000" dirty="0" smtClean="0"/>
              <a:t>Type: Boolean</a:t>
            </a:r>
            <a:endParaRPr lang="en-US" sz="2000" dirty="0"/>
          </a:p>
          <a:p>
            <a:pPr marL="688975" indent="0">
              <a:buNone/>
            </a:pPr>
            <a:r>
              <a:rPr lang="en-US" sz="2000" dirty="0" smtClean="0"/>
              <a:t>Whether to return the default resolution for that mode</a:t>
            </a:r>
          </a:p>
          <a:p>
            <a:pPr marL="11113" indent="0">
              <a:buNone/>
            </a:pPr>
            <a:r>
              <a:rPr lang="en-US" sz="2000" b="1" dirty="0" smtClean="0"/>
              <a:t>Returns</a:t>
            </a:r>
          </a:p>
          <a:p>
            <a:pPr marL="11113" indent="0">
              <a:buNone/>
            </a:pPr>
            <a:r>
              <a:rPr lang="en-US" sz="2000" dirty="0" smtClean="0"/>
              <a:t>Type: Number</a:t>
            </a:r>
          </a:p>
          <a:p>
            <a:pPr marL="11113" indent="0">
              <a:buNone/>
            </a:pPr>
            <a:r>
              <a:rPr lang="en-US" sz="2000" dirty="0" smtClean="0"/>
              <a:t>Width of the image, in pixels</a:t>
            </a:r>
            <a:endParaRPr lang="en-US" sz="2000" dirty="0"/>
          </a:p>
          <a:p>
            <a:pPr marL="287338" indent="0">
              <a:buNone/>
            </a:pPr>
            <a:endParaRPr lang="en-US" sz="2000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7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Punctuation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A quick note on whether to end with a period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Again, no one right way to do this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I put a period at the end of the summary and remarks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But not at the end of parameter and return value descriptions, which tend to be short sentence fragments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If a description requires two or more sentences, then I do put a period at the end of each sentence.</a:t>
            </a:r>
            <a:endParaRPr lang="en-US" dirty="0">
              <a:ea typeface="Courier" charset="0"/>
              <a:cs typeface="Courier" charset="0"/>
            </a:endParaRPr>
          </a:p>
          <a:p>
            <a:endParaRPr lang="en-US" sz="2400" dirty="0">
              <a:ea typeface="Courier" charset="0"/>
              <a:cs typeface="Courier" charset="0"/>
            </a:endParaRPr>
          </a:p>
          <a:p>
            <a:pPr marL="236538" indent="-236538"/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0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35751</TotalTime>
  <Words>501</Words>
  <Application>Microsoft Office PowerPoint</Application>
  <PresentationFormat>On-screen Show (16:9)</PresentationFormat>
  <Paragraphs>118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Function Documentation Basics</vt:lpstr>
      <vt:lpstr>Introduction</vt:lpstr>
      <vt:lpstr>Function Documentation</vt:lpstr>
      <vt:lpstr>Summary</vt:lpstr>
      <vt:lpstr>Remarks</vt:lpstr>
      <vt:lpstr>Parameters</vt:lpstr>
      <vt:lpstr>Return value</vt:lpstr>
      <vt:lpstr>Full example</vt:lpstr>
      <vt:lpstr>Punctuation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256</cp:revision>
  <dcterms:created xsi:type="dcterms:W3CDTF">2014-12-23T16:50:33Z</dcterms:created>
  <dcterms:modified xsi:type="dcterms:W3CDTF">2016-07-03T16:12:48Z</dcterms:modified>
</cp:coreProperties>
</file>