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8" r:id="rId4"/>
    <p:sldId id="266" r:id="rId5"/>
    <p:sldId id="309" r:id="rId6"/>
    <p:sldId id="310" r:id="rId7"/>
    <p:sldId id="311" r:id="rId8"/>
    <p:sldId id="312" r:id="rId9"/>
    <p:sldId id="316" r:id="rId10"/>
    <p:sldId id="313" r:id="rId11"/>
    <p:sldId id="314" r:id="rId12"/>
    <p:sldId id="315" r:id="rId13"/>
    <p:sldId id="26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37"/>
    <p:restoredTop sz="94677"/>
  </p:normalViewPr>
  <p:slideViewPr>
    <p:cSldViewPr>
      <p:cViewPr varScale="1">
        <p:scale>
          <a:sx n="111" d="100"/>
          <a:sy n="111" d="100"/>
        </p:scale>
        <p:origin x="-7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21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19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46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23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5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f/then/else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Coding for Writers: Basic Programming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switch statement is a shortcut for a series of if / else if statements comparing an expression to a series of values</a:t>
            </a:r>
          </a:p>
          <a:p>
            <a:r>
              <a:rPr lang="en-US" dirty="0"/>
              <a:t>Takes the form:</a:t>
            </a:r>
          </a:p>
          <a:p>
            <a:pPr marL="923925" indent="0">
              <a:buNone/>
            </a:pP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expression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) {</a:t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value1: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 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code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 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value2: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 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code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 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     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code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is-IS" sz="22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6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3352800" cy="3703320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11113" indent="0">
              <a:buNone/>
            </a:pP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expression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) {</a:t>
            </a:r>
            <a:br>
              <a:rPr lang="pl-PL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   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 n1:</a:t>
            </a:r>
            <a:br>
              <a:rPr lang="pl-PL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       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code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1</a:t>
            </a:r>
            <a:br>
              <a:rPr lang="pl-PL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       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pl-PL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   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 n2:</a:t>
            </a:r>
            <a:br>
              <a:rPr lang="pl-PL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       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code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2</a:t>
            </a:r>
            <a:br>
              <a:rPr lang="pl-PL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       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pl-PL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   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pl-PL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        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code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pl-PL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is-IS" sz="20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10232" y="914400"/>
            <a:ext cx="5305168" cy="37033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Font typeface="Wingdings 3"/>
              <a:buNone/>
            </a:pP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expression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== n1) {</a:t>
            </a:r>
            <a:br>
              <a:rPr lang="pl-PL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code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1</a:t>
            </a:r>
            <a:br>
              <a:rPr lang="pl-PL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expression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== n2) { </a:t>
            </a:r>
          </a:p>
          <a:p>
            <a:pPr marL="11113" indent="0">
              <a:buFont typeface="Wingdings 3"/>
              <a:buNone/>
            </a:pP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code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2</a:t>
            </a:r>
            <a:br>
              <a:rPr lang="pl-PL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{</a:t>
            </a:r>
            <a:br>
              <a:rPr lang="pl-PL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code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2000" dirty="0" err="1" smtClean="0"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pl-PL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pl-PL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is-IS" sz="20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6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11113" indent="0">
              <a:buNone/>
            </a:pPr>
            <a:r>
              <a:rPr lang="pl-PL" sz="2200" dirty="0" err="1" smtClean="0"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pl-PL" sz="2200" dirty="0" err="1" smtClean="0">
                <a:latin typeface="Courier" charset="0"/>
                <a:ea typeface="Courier" charset="0"/>
                <a:cs typeface="Courier" charset="0"/>
              </a:rPr>
              <a:t>season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 </a:t>
            </a:r>
            <a:r>
              <a:rPr lang="pl-PL" sz="2200" dirty="0" err="1" smtClean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pl-PL" sz="2200" dirty="0" err="1" smtClean="0">
                <a:latin typeface="Courier" charset="0"/>
                <a:ea typeface="Courier" charset="0"/>
                <a:cs typeface="Courier" charset="0"/>
              </a:rPr>
              <a:t>winter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":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     </a:t>
            </a:r>
            <a:r>
              <a:rPr lang="pl-PL" sz="2200" dirty="0" err="1" smtClean="0">
                <a:latin typeface="Courier" charset="0"/>
                <a:ea typeface="Courier" charset="0"/>
                <a:cs typeface="Courier" charset="0"/>
              </a:rPr>
              <a:t>seasonIcon.src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pl-PL" sz="2200" dirty="0" err="1" smtClean="0">
                <a:latin typeface="Courier" charset="0"/>
                <a:ea typeface="Courier" charset="0"/>
                <a:cs typeface="Courier" charset="0"/>
              </a:rPr>
              <a:t>snowflake.jpg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";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 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"spring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":</a:t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 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seasonIcon.src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flower.jpg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 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pl-PL" sz="2200" dirty="0" err="1" smtClean="0">
                <a:latin typeface="Courier" charset="0"/>
                <a:ea typeface="Courier" charset="0"/>
                <a:cs typeface="Courier" charset="0"/>
              </a:rPr>
              <a:t>ummer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":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 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seasonIcon.src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pl-PL" sz="2200" dirty="0" err="1" smtClean="0">
                <a:latin typeface="Courier" charset="0"/>
                <a:ea typeface="Courier" charset="0"/>
                <a:cs typeface="Courier" charset="0"/>
              </a:rPr>
              <a:t>sun.jpg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 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pl-PL" sz="2200" dirty="0" err="1" smtClean="0">
                <a:latin typeface="Courier" charset="0"/>
                <a:ea typeface="Courier" charset="0"/>
                <a:cs typeface="Courier" charset="0"/>
              </a:rPr>
              <a:t>fall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":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 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seasonIcon.src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pl-PL" sz="2200" dirty="0" err="1" smtClean="0">
                <a:latin typeface="Courier" charset="0"/>
                <a:ea typeface="Courier" charset="0"/>
                <a:cs typeface="Courier" charset="0"/>
              </a:rPr>
              <a:t>leaf.jpg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";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 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         </a:t>
            </a:r>
            <a:r>
              <a:rPr lang="pl-PL" sz="2200" dirty="0" err="1">
                <a:latin typeface="Courier" charset="0"/>
                <a:ea typeface="Courier" charset="0"/>
                <a:cs typeface="Courier" charset="0"/>
              </a:rPr>
              <a:t>seasonIcon.src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pl-PL" sz="2200" dirty="0" err="1" smtClean="0">
                <a:latin typeface="Courier" charset="0"/>
                <a:ea typeface="Courier" charset="0"/>
                <a:cs typeface="Courier" charset="0"/>
              </a:rPr>
              <a:t>null</a:t>
            </a:r>
            <a:r>
              <a:rPr lang="pl-PL" sz="22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pl-PL" sz="22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22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is-IS" sz="22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3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40195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Conditionals execute blocks of code depending on the value of a Boolean </a:t>
            </a:r>
            <a:r>
              <a:rPr lang="en-US" dirty="0" smtClean="0"/>
              <a:t>expression, in parentheses</a:t>
            </a:r>
          </a:p>
          <a:p>
            <a:r>
              <a:rPr lang="en-US" dirty="0" smtClean="0"/>
              <a:t>The block of code is in </a:t>
            </a:r>
            <a:r>
              <a:rPr lang="en-US" smtClean="0"/>
              <a:t>curly brackets</a:t>
            </a:r>
            <a:endParaRPr lang="en-US" dirty="0" smtClean="0"/>
          </a:p>
          <a:p>
            <a:r>
              <a:rPr lang="en-US" dirty="0" smtClean="0"/>
              <a:t>If statement is most common</a:t>
            </a:r>
          </a:p>
          <a:p>
            <a:r>
              <a:rPr lang="en-US" dirty="0" smtClean="0"/>
              <a:t>Else statement adds a block of code that is executed if the expression is false</a:t>
            </a:r>
          </a:p>
          <a:p>
            <a:r>
              <a:rPr lang="en-US" dirty="0" smtClean="0"/>
              <a:t>Else if statement allows you to check another expression</a:t>
            </a:r>
          </a:p>
          <a:p>
            <a:r>
              <a:rPr lang="en-US" dirty="0" smtClean="0"/>
              <a:t>The switch statement is a cleaner way to do several if/else if statements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2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lesson covers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Else if</a:t>
            </a:r>
          </a:p>
          <a:p>
            <a:pPr lvl="1"/>
            <a:r>
              <a:rPr lang="en-US" dirty="0" smtClean="0"/>
              <a:t>Nested if statements</a:t>
            </a:r>
          </a:p>
          <a:p>
            <a:pPr lvl="1"/>
            <a:r>
              <a:rPr lang="en-US" dirty="0" smtClean="0"/>
              <a:t>Switch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Conditionals are also called if-then statements</a:t>
            </a:r>
          </a:p>
          <a:p>
            <a:r>
              <a:rPr lang="en-US" dirty="0" smtClean="0"/>
              <a:t>If an expression is true, then execute a block of code</a:t>
            </a:r>
          </a:p>
          <a:p>
            <a:r>
              <a:rPr lang="en-US" dirty="0"/>
              <a:t>The </a:t>
            </a:r>
            <a:r>
              <a:rPr lang="en-US" dirty="0" smtClean="0"/>
              <a:t>expression is code that </a:t>
            </a:r>
            <a:r>
              <a:rPr lang="en-US" dirty="0"/>
              <a:t>evaluates to a </a:t>
            </a:r>
            <a:r>
              <a:rPr lang="en-US" dirty="0" err="1"/>
              <a:t>Booelan</a:t>
            </a:r>
            <a:endParaRPr lang="en-US" dirty="0"/>
          </a:p>
          <a:p>
            <a:r>
              <a:rPr lang="en-US" dirty="0" smtClean="0"/>
              <a:t>You can also have an else statement, where if the expression is not true, then a block of code is executed</a:t>
            </a:r>
          </a:p>
          <a:p>
            <a:r>
              <a:rPr lang="en-US" dirty="0" smtClean="0"/>
              <a:t>The blocks of code are within curly brackets { 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8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common conditional is the if statement</a:t>
            </a:r>
          </a:p>
          <a:p>
            <a:r>
              <a:rPr lang="en-US" dirty="0"/>
              <a:t>Takes the form:</a:t>
            </a:r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(expression)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is-I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Example:</a:t>
            </a:r>
            <a:endParaRPr lang="en-US" dirty="0"/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(temperature &gt; 100)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display.innerHTML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= "Warning! Too hot!";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is-IS" sz="22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2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can also add an else statement which is executed if the Boolean is false</a:t>
            </a:r>
          </a:p>
          <a:p>
            <a:r>
              <a:rPr lang="en-US" dirty="0"/>
              <a:t>Takes the form:</a:t>
            </a:r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(expression)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...</a:t>
            </a:r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 else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923925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is-I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Example:</a:t>
            </a:r>
            <a:endParaRPr lang="en-US" dirty="0"/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(temperature &gt; 100)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display.innerHTML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= "Warning! Too hot!";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923925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923925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display.innerHTML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"Temperature fine";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is-IS" sz="22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08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also add an else if statement which is executed if the expression is false, and then checks if another expression is true</a:t>
            </a:r>
          </a:p>
          <a:p>
            <a:r>
              <a:rPr lang="en-US" dirty="0" smtClean="0"/>
              <a:t>Can have multiple else if statements</a:t>
            </a:r>
          </a:p>
          <a:p>
            <a:r>
              <a:rPr lang="en-US" dirty="0" smtClean="0"/>
              <a:t>Can have an else statement at the end</a:t>
            </a:r>
          </a:p>
          <a:p>
            <a:r>
              <a:rPr lang="en-US" dirty="0"/>
              <a:t>Takes the form:</a:t>
            </a:r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(expression1)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...</a:t>
            </a:r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else if (expression2) {</a:t>
            </a:r>
          </a:p>
          <a:p>
            <a:pPr marL="9239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923925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is-IS" sz="2200" dirty="0">
              <a:latin typeface="Courier" charset="0"/>
              <a:ea typeface="Courier" charset="0"/>
              <a:cs typeface="Courier" charset="0"/>
            </a:endParaRPr>
          </a:p>
          <a:p>
            <a:pPr marL="923925" indent="0">
              <a:buNone/>
            </a:pPr>
            <a:endParaRPr lang="is-IS" sz="22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If,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marL="923925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if (temperature &gt; 100) {</a:t>
            </a:r>
          </a:p>
          <a:p>
            <a:pPr marL="923925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display.innerHTML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= "Warning! Too hot!";</a:t>
            </a:r>
          </a:p>
          <a:p>
            <a:pPr marL="923925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 else if (temperature &lt; 0) {</a:t>
            </a:r>
          </a:p>
          <a:p>
            <a:pPr marL="923925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display.innerHTML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= "Warning! Too cold!";</a:t>
            </a:r>
          </a:p>
          <a:p>
            <a:pPr marL="923925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923925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display.innerHTML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= "Temperature fine";</a:t>
            </a:r>
          </a:p>
          <a:p>
            <a:pPr marL="923925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is-IS" sz="2200" dirty="0" smtClean="0">
              <a:latin typeface="Courier" charset="0"/>
              <a:ea typeface="Courier" charset="0"/>
              <a:cs typeface="Courier" charset="0"/>
            </a:endParaRPr>
          </a:p>
          <a:p>
            <a:pPr marL="923925" indent="0">
              <a:buNone/>
            </a:pPr>
            <a:endParaRPr lang="is-IS" sz="22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61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have ifs nested inside each other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pPr marL="468313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(fluid == "water") {</a:t>
            </a:r>
          </a:p>
          <a:p>
            <a:pPr marL="468313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if (temperature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 100) {</a:t>
            </a:r>
          </a:p>
          <a:p>
            <a:pPr marL="468313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display.innerHTML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= "Warning! Too hot!";</a:t>
            </a:r>
          </a:p>
          <a:p>
            <a:pPr marL="468313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} else {</a:t>
            </a:r>
            <a:endParaRPr lang="is-IS" sz="2200" dirty="0">
              <a:latin typeface="Courier" charset="0"/>
              <a:ea typeface="Courier" charset="0"/>
              <a:cs typeface="Courier" charset="0"/>
            </a:endParaRPr>
          </a:p>
          <a:p>
            <a:pPr marL="468313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display.innerHTML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= 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Water is fine";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468313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468313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is-IS" sz="22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965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instruction code </a:t>
            </a:r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code block is just one instruction, you can skip the curly brackets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pPr marL="4064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if (temperature &gt; 100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4064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display.innerHTML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= "Warning! Too hot!";</a:t>
            </a:r>
          </a:p>
          <a:p>
            <a:pPr marL="40640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 marL="406400" indent="0">
              <a:buNone/>
            </a:pPr>
            <a:r>
              <a:rPr lang="is-IS" sz="22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display.innerHTML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"Temperature fine";</a:t>
            </a:r>
            <a:endParaRPr lang="is-I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I think this is bad practice, but some developers use it.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937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34437</TotalTime>
  <Words>537</Words>
  <Application>Microsoft Office PowerPoint</Application>
  <PresentationFormat>On-screen Show (16:9)</PresentationFormat>
  <Paragraphs>145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Conditionals</vt:lpstr>
      <vt:lpstr>Introduction</vt:lpstr>
      <vt:lpstr>Conditionals</vt:lpstr>
      <vt:lpstr>If</vt:lpstr>
      <vt:lpstr>Else</vt:lpstr>
      <vt:lpstr>Else If</vt:lpstr>
      <vt:lpstr>Else If, continued</vt:lpstr>
      <vt:lpstr>Nested Ifs</vt:lpstr>
      <vt:lpstr>One instruction code blocks</vt:lpstr>
      <vt:lpstr>Switch statement</vt:lpstr>
      <vt:lpstr>Switch statement, continued</vt:lpstr>
      <vt:lpstr>Switch statement example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291</cp:revision>
  <dcterms:created xsi:type="dcterms:W3CDTF">2014-12-23T16:50:33Z</dcterms:created>
  <dcterms:modified xsi:type="dcterms:W3CDTF">2016-07-03T17:17:43Z</dcterms:modified>
</cp:coreProperties>
</file>