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8" r:id="rId5"/>
    <p:sldId id="265" r:id="rId6"/>
    <p:sldId id="270" r:id="rId7"/>
    <p:sldId id="273" r:id="rId8"/>
    <p:sldId id="272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685" y="1069023"/>
            <a:ext cx="9144000" cy="23876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  <a:sym typeface="+mn-ea"/>
              </a:rPr>
              <a:t> </a:t>
            </a:r>
            <a:r>
              <a:rPr lang="en-US" sz="8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  <a:sym typeface="+mn-ea"/>
              </a:rPr>
              <a:t>COMPUTING FFT</a:t>
            </a:r>
            <a:endParaRPr lang="en-US" sz="8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675" y="3613150"/>
            <a:ext cx="11713210" cy="165544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</a:rPr>
              <a:t>Use Alglib API to Compute FFT of a Time Domain Vector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655" y="273685"/>
            <a:ext cx="8112125" cy="1318260"/>
          </a:xfrm>
        </p:spPr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  <a:sym typeface="+mn-ea"/>
              </a:rPr>
              <a:t>COMPUTING FFT - Approach 1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9537065" y="2713355"/>
            <a:ext cx="2538730" cy="1610995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Write the output of the fftc1d function in a text file (*csv)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363335" y="2713355"/>
            <a:ext cx="2538730" cy="161099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For the input read a text file (*csv) containing data and input it in the fftc1d function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3189605" y="2713355"/>
            <a:ext cx="2538730" cy="161099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fftc1d takes a char array to compute FFT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0" y="2713355"/>
            <a:ext cx="2538730" cy="1610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Found the FFT function: void fftc1d(complex_1d_array &amp;a)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38730" y="3519170"/>
            <a:ext cx="650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728335" y="3518535"/>
            <a:ext cx="635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902065" y="3518535"/>
            <a:ext cx="635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685" y="1069023"/>
            <a:ext cx="9144000" cy="23876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  <a:sym typeface="+mn-ea"/>
              </a:rPr>
              <a:t>EXPOSING C++ API TO JAVA</a:t>
            </a:r>
            <a:endParaRPr lang="en-US" sz="8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675" y="3613150"/>
            <a:ext cx="11713210" cy="165544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</a:rPr>
              <a:t>Creating a C++ DLL &amp; Exposing it's API to Java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690" y="327660"/>
            <a:ext cx="8263255" cy="1318260"/>
          </a:xfrm>
        </p:spPr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  <a:sym typeface="+mn-ea"/>
              </a:rPr>
              <a:t>COMPUTING FFT - Approach 1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9537065" y="2713355"/>
            <a:ext cx="2538730" cy="1610995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Write the output of the fftc1d function in a text file (*csv)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4746625" y="2713355"/>
            <a:ext cx="2538730" cy="161099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fftc1d takes a char array to compute FFT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151130" y="2713355"/>
            <a:ext cx="2538730" cy="1610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Found the FFT function: void fftc1d(complex_1d_array &amp;a)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745105" y="3513455"/>
            <a:ext cx="191389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37" idx="3"/>
            <a:endCxn id="34" idx="1"/>
          </p:cNvCxnSpPr>
          <p:nvPr/>
        </p:nvCxnSpPr>
        <p:spPr>
          <a:xfrm>
            <a:off x="7285355" y="3519170"/>
            <a:ext cx="22517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360045"/>
            <a:ext cx="10694670" cy="1318260"/>
          </a:xfrm>
        </p:spPr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  <a:sym typeface="+mn-ea"/>
              </a:rPr>
              <a:t>EXPOSING C++ API TO JAVA - Approach 1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9440545" y="4569460"/>
            <a:ext cx="2538730" cy="1610995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Output: C++ code runing in Java enviroment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438900" y="2192655"/>
            <a:ext cx="2538730" cy="161099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Java compiler loads native library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3268345" y="2192655"/>
            <a:ext cx="2538730" cy="161099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JNIEXPORT and JNICALL produce a C++ code in native methode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101600" y="2192655"/>
            <a:ext cx="2538730" cy="1610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Input: A C++ implementation code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26995" y="2998470"/>
            <a:ext cx="650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794375" y="2998470"/>
            <a:ext cx="635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968105" y="2998470"/>
            <a:ext cx="635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s 4"/>
          <p:cNvSpPr/>
          <p:nvPr/>
        </p:nvSpPr>
        <p:spPr>
          <a:xfrm>
            <a:off x="9590405" y="2192655"/>
            <a:ext cx="2538730" cy="161099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Creates and invokes the native methode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704830" y="3852545"/>
            <a:ext cx="10160" cy="678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2809240" y="4980305"/>
            <a:ext cx="2985135" cy="368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rtlCol="0" anchor="ctr" anchorCtr="0"/>
          <a:p>
            <a:pPr lvl="0" algn="ctr" fontAlgn="base">
              <a:buClrTx/>
              <a:buSzTx/>
              <a:buFontTx/>
            </a:pPr>
            <a:r>
              <a:rPr 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  <a:cs typeface="+mj-cs"/>
                <a:sym typeface="+mn-ea"/>
              </a:rPr>
              <a:t>Using JNI.h</a:t>
            </a:r>
            <a:endParaRPr 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360045"/>
            <a:ext cx="10694670" cy="1318260"/>
          </a:xfrm>
        </p:spPr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  <a:sym typeface="+mn-ea"/>
              </a:rPr>
              <a:t>EXPOSING C++ API TO JAVA - Approach 2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9440545" y="4569460"/>
            <a:ext cx="2538730" cy="1610995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Output: C++ code runing in Java enviroment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438900" y="2192655"/>
            <a:ext cx="2538730" cy="161099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Java compiler loads native library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3268345" y="2192655"/>
            <a:ext cx="2538730" cy="161099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JNIEXPORT and JNICALL produce a C++ code in native methode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101600" y="2192655"/>
            <a:ext cx="2538730" cy="1610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Input: A C++ implementation code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26995" y="2998470"/>
            <a:ext cx="650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794375" y="2998470"/>
            <a:ext cx="635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968105" y="2998470"/>
            <a:ext cx="635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s 4"/>
          <p:cNvSpPr/>
          <p:nvPr/>
        </p:nvSpPr>
        <p:spPr>
          <a:xfrm>
            <a:off x="9590405" y="2192655"/>
            <a:ext cx="2538730" cy="161099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Creates and invokes the native methode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704830" y="3852545"/>
            <a:ext cx="10160" cy="678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2809240" y="4980305"/>
            <a:ext cx="2985135" cy="368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rtlCol="0" anchor="ctr" anchorCtr="0"/>
          <a:p>
            <a:pPr lvl="0" algn="ctr" fontAlgn="base">
              <a:buClrTx/>
              <a:buSzTx/>
              <a:buFontTx/>
            </a:pPr>
            <a:r>
              <a:rPr 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  <a:cs typeface="+mj-cs"/>
                <a:sym typeface="+mn-ea"/>
              </a:rPr>
              <a:t>Using JNI.cpp</a:t>
            </a:r>
            <a:endParaRPr 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360045"/>
            <a:ext cx="10694670" cy="1318260"/>
          </a:xfrm>
        </p:spPr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  <a:sym typeface="+mn-ea"/>
              </a:rPr>
              <a:t>EXPOSING C++ API TO JAVA - Approach 3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9537065" y="2713990"/>
            <a:ext cx="2538730" cy="1610995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  <a:sym typeface="+mn-ea"/>
              </a:rPr>
              <a:t>Output: C++ code runing in Java enviroment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4776470" y="2713990"/>
            <a:ext cx="2538730" cy="161099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compiling the program produces .class and .java files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85725" y="2713355"/>
            <a:ext cx="2538730" cy="1610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  <a:sym typeface="+mn-ea"/>
              </a:rPr>
              <a:t>Input: A C++ implementation code</a:t>
            </a:r>
            <a:endParaRPr lang="en-US" b="1">
              <a:solidFill>
                <a:schemeClr val="tx1"/>
              </a:solidFill>
              <a:effectLst/>
              <a:sym typeface="+mn-ea"/>
            </a:endParaRPr>
          </a:p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and Swig wrapper file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686050" y="3513455"/>
            <a:ext cx="2042160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7414895" y="3493770"/>
            <a:ext cx="2015490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2040890" y="5229860"/>
            <a:ext cx="2985135" cy="368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rtlCol="0" anchor="ctr" anchorCtr="0"/>
          <a:p>
            <a:pPr lvl="0" algn="ctr" fontAlgn="base">
              <a:buClrTx/>
              <a:buSzTx/>
              <a:buFontTx/>
            </a:pPr>
            <a:r>
              <a:rPr 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  <a:cs typeface="+mj-cs"/>
                <a:sym typeface="+mn-ea"/>
              </a:rPr>
              <a:t>Using SWIG</a:t>
            </a:r>
            <a:endParaRPr 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360045"/>
            <a:ext cx="10694670" cy="1318260"/>
          </a:xfrm>
        </p:spPr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  <a:sym typeface="+mn-ea"/>
              </a:rPr>
              <a:t>EXPOSING C++ API TO JAVA - Approach 2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9440545" y="4569460"/>
            <a:ext cx="2538730" cy="1610995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Output: C++ code runing in Java enviroment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438900" y="2192655"/>
            <a:ext cx="2538730" cy="161099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Java compiler loads native library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3268345" y="2192655"/>
            <a:ext cx="2538730" cy="161099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JNIEXPORT and JNICALL produce a C++ code in native methode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101600" y="2192655"/>
            <a:ext cx="2538730" cy="1610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Input: A C++ implementation code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26995" y="2998470"/>
            <a:ext cx="650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794375" y="2998470"/>
            <a:ext cx="635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968105" y="2998470"/>
            <a:ext cx="635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s 4"/>
          <p:cNvSpPr/>
          <p:nvPr/>
        </p:nvSpPr>
        <p:spPr>
          <a:xfrm>
            <a:off x="9590405" y="2192655"/>
            <a:ext cx="2538730" cy="161099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Creates and invokes the native methode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704830" y="3852545"/>
            <a:ext cx="10160" cy="678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2040890" y="5229860"/>
            <a:ext cx="2985135" cy="368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rtlCol="0" anchor="ctr" anchorCtr="0"/>
          <a:p>
            <a:pPr lvl="0" algn="ctr" fontAlgn="base">
              <a:buClrTx/>
              <a:buSzTx/>
              <a:buFontTx/>
            </a:pPr>
            <a:r>
              <a:rPr 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  <a:cs typeface="+mj-cs"/>
                <a:sym typeface="+mn-ea"/>
              </a:rPr>
              <a:t>Using Scapix</a:t>
            </a:r>
            <a:endParaRPr 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WPS Presentation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MS PGothic</vt:lpstr>
      <vt:lpstr>Microsoft YaHei</vt:lpstr>
      <vt:lpstr>Arial Unicode MS</vt:lpstr>
      <vt:lpstr>Calibri</vt:lpstr>
      <vt:lpstr>Default Design</vt:lpstr>
      <vt:lpstr> COMPUTING FFT</vt:lpstr>
      <vt:lpstr>FLOW CHART</vt:lpstr>
      <vt:lpstr>EXPOSING C++ API TO JAVA</vt:lpstr>
      <vt:lpstr>COMPUTING FFT  Approach 1</vt:lpstr>
      <vt:lpstr>EXPOSING C++ API TO JAVA - Approach 4</vt:lpstr>
      <vt:lpstr>EXPOSING C++ API TO JAVA - Approach 1</vt:lpstr>
      <vt:lpstr>EXPOSING C++ API TO JAVA - Approach 4</vt:lpstr>
      <vt:lpstr>EXPOSING C++ API TO JAVA - Approach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COMPUTING FFT</dc:title>
  <dc:creator/>
  <cp:lastModifiedBy>anumm</cp:lastModifiedBy>
  <cp:revision>5</cp:revision>
  <dcterms:created xsi:type="dcterms:W3CDTF">2021-04-09T02:13:00Z</dcterms:created>
  <dcterms:modified xsi:type="dcterms:W3CDTF">2021-04-09T19:30:08Z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