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85" y="1069023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 </a:t>
            </a:r>
            <a:r>
              <a:rPr lang="en-US" sz="8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COMPUTING FFT</a:t>
            </a:r>
            <a:endParaRPr lang="en-US" sz="8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675" y="3613150"/>
            <a:ext cx="11713210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</a:rPr>
              <a:t>Use Alglib API to Compute FFT of a Time Domain Vector</a:t>
            </a:r>
            <a:endParaRPr 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995" y="479425"/>
            <a:ext cx="4211320" cy="972185"/>
          </a:xfrm>
        </p:spPr>
        <p:txBody>
          <a:bodyPr/>
          <a:p>
            <a:r>
              <a:rPr lang="en-US"/>
              <a:t>FLOW CHART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9460865" y="4957445"/>
            <a:ext cx="2538730" cy="1610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Write the output of the fftc1d function in a text file (*csv)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622290" y="3121025"/>
            <a:ext cx="2538730" cy="1610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For the input read a text file (*csv) containing data and input it in the fftc1d function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201295" y="5073650"/>
            <a:ext cx="2538730" cy="1610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fftc1d takes a char array to compute FFT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281940" y="1102360"/>
            <a:ext cx="2538730" cy="1610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Found the FFT function: void fftc1d(complex_1d_array &amp;a)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535430" y="2780030"/>
            <a:ext cx="31750" cy="2293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922270" y="3769360"/>
            <a:ext cx="2623820" cy="205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244840" y="3855085"/>
            <a:ext cx="1034415" cy="147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685" y="1069023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  <a:sym typeface="+mn-ea"/>
              </a:rPr>
              <a:t>EXPOSING C++ API TO JAVA</a:t>
            </a:r>
            <a:endParaRPr lang="en-US" sz="8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675" y="3613150"/>
            <a:ext cx="11713210" cy="165544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PGothic" panose="020B0600070205080204" charset="-128"/>
                <a:ea typeface="MS PGothic" panose="020B0600070205080204" charset="-128"/>
              </a:rPr>
              <a:t>Creating a C++ DLL &amp; Exposing it's API to Java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PGothic" panose="020B0600070205080204" charset="-128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360" y="249555"/>
            <a:ext cx="4211320" cy="972185"/>
          </a:xfrm>
        </p:spPr>
        <p:txBody>
          <a:bodyPr/>
          <a:p>
            <a:r>
              <a:rPr lang="en-US"/>
              <a:t>FLOW CHART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9333230" y="2736215"/>
            <a:ext cx="2538730" cy="1610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include the path of the native libaray through Java build path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5039360" y="1711960"/>
            <a:ext cx="2538730" cy="1610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create a java file and add the JNI code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04495" y="4687570"/>
            <a:ext cx="2538730" cy="1610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  <a:sym typeface="+mn-ea"/>
              </a:rPr>
              <a:t>implementation the JNI code in .h file 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5039995" y="4687570"/>
            <a:ext cx="2538730" cy="1771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Link Java header files through dll properties in VC++ Directories</a:t>
            </a:r>
            <a:endParaRPr lang="en-US" b="1"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04495" y="1295400"/>
            <a:ext cx="2891155" cy="1610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tx1"/>
                </a:solidFill>
                <a:effectLst/>
              </a:rPr>
              <a:t>Create a DLL file with .cpp implementation</a:t>
            </a:r>
            <a:br>
              <a:rPr lang="en-US" b="1">
                <a:solidFill>
                  <a:schemeClr val="tx1"/>
                </a:solidFill>
                <a:effectLst/>
              </a:rPr>
            </a:br>
            <a:endParaRPr lang="en-US" b="1">
              <a:solidFill>
                <a:schemeClr val="tx1"/>
              </a:solidFill>
              <a:effectLst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018155" y="5476875"/>
            <a:ext cx="1871980" cy="3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292850" y="3397250"/>
            <a:ext cx="32385" cy="1152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658100" y="2452370"/>
            <a:ext cx="1514475" cy="102425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727200" y="2996565"/>
            <a:ext cx="43180" cy="154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WPS Presentation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Malgun Gothic Semilight</vt:lpstr>
      <vt:lpstr>Microsoft JhengHei Light</vt:lpstr>
      <vt:lpstr>Microsoft JhengHei UI Light</vt:lpstr>
      <vt:lpstr>Microsoft YaHei Light</vt:lpstr>
      <vt:lpstr>MingLiU-ExtB</vt:lpstr>
      <vt:lpstr>MingLiU_HKSCS-ExtB</vt:lpstr>
      <vt:lpstr>MS Gothic</vt:lpstr>
      <vt:lpstr>MS PGothic</vt:lpstr>
      <vt:lpstr>MS UI Gothic</vt:lpstr>
      <vt:lpstr>Default Design</vt:lpstr>
      <vt:lpstr>PowerPoint 演示文稿</vt:lpstr>
      <vt:lpstr>PowerPoint 演示文稿</vt:lpstr>
      <vt:lpstr> COMPUTING FFT</vt:lpstr>
      <vt:lpstr>FLOW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COMPUTING FFT</dc:title>
  <dc:creator/>
  <cp:lastModifiedBy>anumm</cp:lastModifiedBy>
  <cp:revision>3</cp:revision>
  <dcterms:created xsi:type="dcterms:W3CDTF">2021-04-09T02:13:57Z</dcterms:created>
  <dcterms:modified xsi:type="dcterms:W3CDTF">2021-04-09T13:16:28Z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