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256" r:id="rId3"/>
    <p:sldId id="259" r:id="rId4"/>
    <p:sldId id="258" r:id="rId5"/>
    <p:sldId id="302" r:id="rId6"/>
    <p:sldId id="266" r:id="rId7"/>
    <p:sldId id="272" r:id="rId8"/>
    <p:sldId id="261" r:id="rId9"/>
    <p:sldId id="262" r:id="rId10"/>
    <p:sldId id="264" r:id="rId11"/>
    <p:sldId id="301" r:id="rId12"/>
    <p:sldId id="263" r:id="rId13"/>
    <p:sldId id="265" r:id="rId14"/>
    <p:sldId id="303" r:id="rId15"/>
    <p:sldId id="268" r:id="rId16"/>
    <p:sldId id="304" r:id="rId17"/>
    <p:sldId id="305" r:id="rId18"/>
    <p:sldId id="281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Overpass Mono" panose="020B0604020202020204" charset="0"/>
      <p:regular r:id="rId26"/>
      <p:bold r:id="rId27"/>
    </p:embeddedFont>
    <p:embeddedFont>
      <p:font typeface="Raleway Semi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FE95C-E3CD-E314-03C2-CAC786298139}" v="307" dt="2023-03-03T06:42:02.345"/>
    <p1510:client id="{455AF467-1830-7C12-B154-F8E9AF401AB2}" v="126" dt="2023-03-02T14:53:00.389"/>
    <p1510:client id="{A70E3C53-620F-86DA-BBDE-6240ADC6B677}" v="6" dt="2023-03-03T08:03:40.279"/>
    <p1510:client id="{DBF374FC-B51F-E457-23DE-758B4DCB2A50}" v="29" dt="2023-03-03T07:31:58.951"/>
  </p1510:revLst>
</p1510:revInfo>
</file>

<file path=ppt/tableStyles.xml><?xml version="1.0" encoding="utf-8"?>
<a:tblStyleLst xmlns:a="http://schemas.openxmlformats.org/drawingml/2006/main" def="{73D1FA4B-18D8-4FE6-B9EF-BFBE1A2E3744}">
  <a:tblStyle styleId="{73D1FA4B-18D8-4FE6-B9EF-BFBE1A2E3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F737E8-2F64-45BB-91D0-EEFC4CAB88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85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3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3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6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85348" y="1621569"/>
            <a:ext cx="8520600" cy="145187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LAHIM</a:t>
            </a:r>
            <a:endParaRPr lang="pl-PL" sz="880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dk2"/>
                </a:solidFill>
              </a:rPr>
              <a:t>Lightweight and highly intuitive manager.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WADY I ZALETY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90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52927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Zalety</a:t>
            </a:r>
            <a:endParaRPr lang="pl-PL" dirty="0" err="1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828513"/>
            <a:ext cx="2276870" cy="35005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 err="1"/>
              <a:t>Dla</a:t>
            </a:r>
            <a:r>
              <a:rPr lang="en" dirty="0"/>
              <a:t> </a:t>
            </a:r>
            <a:r>
              <a:rPr lang="en" dirty="0" err="1"/>
              <a:t>każdego</a:t>
            </a:r>
            <a:r>
              <a:rPr lang="en" dirty="0"/>
              <a:t>.</a:t>
            </a: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82859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Bezcenny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 err="1"/>
              <a:t>Bezcenny</a:t>
            </a:r>
            <a:r>
              <a:rPr lang="en" dirty="0"/>
              <a:t>, a </a:t>
            </a:r>
            <a:r>
              <a:rPr lang="en" dirty="0" err="1"/>
              <a:t>jednak</a:t>
            </a:r>
            <a:r>
              <a:rPr lang="en" dirty="0"/>
              <a:t> </a:t>
            </a:r>
            <a:r>
              <a:rPr lang="en" dirty="0" err="1"/>
              <a:t>darmowy</a:t>
            </a:r>
            <a:r>
              <a:rPr lang="en" dirty="0"/>
              <a:t>!</a:t>
            </a:r>
            <a:endParaRPr lang="pl-PL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Lekki.</a:t>
            </a:r>
            <a:endParaRPr lang="pl-PL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 err="1"/>
              <a:t>Stworzony</a:t>
            </a:r>
            <a:r>
              <a:rPr lang="en" dirty="0"/>
              <a:t> z </a:t>
            </a:r>
            <a:r>
              <a:rPr lang="en" dirty="0" err="1"/>
              <a:t>myślą</a:t>
            </a:r>
            <a:r>
              <a:rPr lang="en" dirty="0"/>
              <a:t> </a:t>
            </a:r>
            <a:r>
              <a:rPr lang="en" dirty="0" err="1"/>
              <a:t>także</a:t>
            </a:r>
            <a:r>
              <a:rPr lang="en" dirty="0"/>
              <a:t> o </a:t>
            </a:r>
            <a:r>
              <a:rPr lang="en" dirty="0" err="1"/>
              <a:t>słabszych</a:t>
            </a:r>
            <a:r>
              <a:rPr lang="en" dirty="0"/>
              <a:t> </a:t>
            </a:r>
            <a:r>
              <a:rPr lang="en" dirty="0" err="1"/>
              <a:t>komputerach</a:t>
            </a:r>
            <a:r>
              <a:rPr lang="en" dirty="0"/>
              <a:t>.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Szybki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 err="1"/>
              <a:t>Wykorzystane</a:t>
            </a:r>
            <a:r>
              <a:rPr lang="en" dirty="0"/>
              <a:t> </a:t>
            </a:r>
            <a:r>
              <a:rPr lang="en" dirty="0" err="1"/>
              <a:t>zostały</a:t>
            </a:r>
            <a:r>
              <a:rPr lang="en" dirty="0"/>
              <a:t> </a:t>
            </a:r>
            <a:r>
              <a:rPr lang="en" dirty="0" err="1"/>
              <a:t>najszybsze</a:t>
            </a:r>
            <a:r>
              <a:rPr lang="en" dirty="0"/>
              <a:t> </a:t>
            </a:r>
            <a:r>
              <a:rPr lang="en" dirty="0" err="1"/>
              <a:t>rozwiązania</a:t>
            </a:r>
            <a:r>
              <a:rPr lang="en" dirty="0"/>
              <a:t>.</a:t>
            </a:r>
            <a:endParaRPr lang="pl-PL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 err="1"/>
              <a:t>Prosty</a:t>
            </a:r>
            <a:r>
              <a:rPr lang="en" dirty="0"/>
              <a:t> w </a:t>
            </a:r>
            <a:r>
              <a:rPr lang="en" dirty="0" err="1"/>
              <a:t>użyciu</a:t>
            </a:r>
            <a:r>
              <a:rPr lang="en" dirty="0"/>
              <a:t>. </a:t>
            </a:r>
            <a:r>
              <a:rPr lang="en" dirty="0" err="1"/>
              <a:t>Intuicyjny</a:t>
            </a:r>
          </a:p>
          <a:p>
            <a:pPr marL="0" indent="0"/>
            <a:r>
              <a:rPr lang="en" dirty="0" err="1"/>
              <a:t>interfejs</a:t>
            </a:r>
            <a:r>
              <a:rPr lang="en" dirty="0"/>
              <a:t> </a:t>
            </a:r>
            <a:r>
              <a:rPr lang="en" dirty="0" err="1"/>
              <a:t>oraz</a:t>
            </a:r>
            <a:r>
              <a:rPr lang="en" dirty="0"/>
              <a:t> </a:t>
            </a:r>
            <a:r>
              <a:rPr lang="en" dirty="0" err="1"/>
              <a:t>skróty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2566350" y="2721740"/>
            <a:ext cx="392461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l"/>
            <a:r>
              <a:rPr lang="en" dirty="0"/>
              <a:t>Brak </a:t>
            </a:r>
            <a:r>
              <a:rPr lang="en" dirty="0" err="1"/>
              <a:t>możliwości</a:t>
            </a:r>
            <a:r>
              <a:rPr lang="en" dirty="0"/>
              <a:t> </a:t>
            </a:r>
            <a:r>
              <a:rPr lang="en" dirty="0" err="1"/>
              <a:t>obsługi</a:t>
            </a:r>
            <a:r>
              <a:rPr lang="en" dirty="0"/>
              <a:t> </a:t>
            </a:r>
            <a:r>
              <a:rPr lang="en" dirty="0" err="1"/>
              <a:t>aplikacji</a:t>
            </a:r>
            <a:r>
              <a:rPr lang="en" dirty="0"/>
              <a:t> </a:t>
            </a:r>
            <a:r>
              <a:rPr lang="en" dirty="0" err="1"/>
              <a:t>myszką</a:t>
            </a:r>
            <a:r>
              <a:rPr lang="en" dirty="0"/>
              <a:t>. </a:t>
            </a:r>
            <a:r>
              <a:rPr lang="en" dirty="0" err="1"/>
              <a:t>Być</a:t>
            </a:r>
            <a:r>
              <a:rPr lang="en" dirty="0"/>
              <a:t> </a:t>
            </a:r>
            <a:r>
              <a:rPr lang="en" dirty="0" err="1"/>
              <a:t>może</a:t>
            </a:r>
            <a:r>
              <a:rPr lang="en" dirty="0"/>
              <a:t> </a:t>
            </a:r>
            <a:r>
              <a:rPr lang="en" dirty="0" err="1"/>
              <a:t>zostanie</a:t>
            </a:r>
            <a:r>
              <a:rPr lang="en" dirty="0"/>
              <a:t> to </a:t>
            </a:r>
            <a:r>
              <a:rPr lang="en" dirty="0" err="1"/>
              <a:t>dodane</a:t>
            </a:r>
            <a:r>
              <a:rPr lang="en" dirty="0"/>
              <a:t> w </a:t>
            </a:r>
            <a:r>
              <a:rPr lang="en" dirty="0" err="1"/>
              <a:t>przyszłości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277552" y="3326429"/>
            <a:ext cx="3213558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/>
            <a:r>
              <a:rPr lang="en" dirty="0"/>
              <a:t>       </a:t>
            </a:r>
            <a:r>
              <a:rPr lang="en" dirty="0" err="1"/>
              <a:t>Wygląd</a:t>
            </a:r>
            <a:endParaRPr lang="pl-PL" dirty="0" err="1"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2566501" y="3943897"/>
            <a:ext cx="3924609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l"/>
            <a:r>
              <a:rPr lang="en" dirty="0" err="1"/>
              <a:t>Wygląd</a:t>
            </a:r>
            <a:r>
              <a:rPr lang="en" dirty="0"/>
              <a:t> </a:t>
            </a:r>
            <a:r>
              <a:rPr lang="en" dirty="0" err="1"/>
              <a:t>nie</a:t>
            </a:r>
            <a:r>
              <a:rPr lang="en" dirty="0"/>
              <a:t> jest </a:t>
            </a:r>
            <a:r>
              <a:rPr lang="en" dirty="0" err="1"/>
              <a:t>zbyt</a:t>
            </a:r>
            <a:r>
              <a:rPr lang="en" dirty="0"/>
              <a:t> </a:t>
            </a:r>
            <a:r>
              <a:rPr lang="en" dirty="0" err="1"/>
              <a:t>nowoczesny</a:t>
            </a:r>
            <a:r>
              <a:rPr lang="en" dirty="0"/>
              <a:t>, z </a:t>
            </a:r>
            <a:r>
              <a:rPr lang="en" dirty="0" err="1"/>
              <a:t>racji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fakt</a:t>
            </a:r>
            <a:r>
              <a:rPr lang="en" dirty="0"/>
              <a:t>, </a:t>
            </a:r>
            <a:r>
              <a:rPr lang="en" dirty="0" err="1"/>
              <a:t>że</a:t>
            </a:r>
            <a:r>
              <a:rPr lang="en" dirty="0"/>
              <a:t> jest to </a:t>
            </a:r>
            <a:r>
              <a:rPr lang="en" dirty="0" err="1"/>
              <a:t>aplikacja</a:t>
            </a:r>
            <a:r>
              <a:rPr lang="en" dirty="0"/>
              <a:t> </a:t>
            </a:r>
            <a:r>
              <a:rPr lang="en" dirty="0" err="1"/>
              <a:t>konsolowa</a:t>
            </a:r>
            <a:r>
              <a:rPr lang="en" dirty="0"/>
              <a:t>.</a:t>
            </a:r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510140" y="2043278"/>
            <a:ext cx="3213558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      </a:t>
            </a:r>
            <a:r>
              <a:rPr lang="en" dirty="0" err="1"/>
              <a:t>Obsługa</a:t>
            </a:r>
            <a:endParaRPr lang="pl-PL" dirty="0" err="1"/>
          </a:p>
        </p:txBody>
      </p:sp>
      <p:sp>
        <p:nvSpPr>
          <p:cNvPr id="3" name="Google Shape;455;p36">
            <a:extLst>
              <a:ext uri="{FF2B5EF4-FFF2-40B4-BE49-F238E27FC236}">
                <a16:creationId xmlns:a16="http://schemas.microsoft.com/office/drawing/2014/main" id="{B36C30B2-05F8-773F-61DA-6C24EDA8C3B7}"/>
              </a:ext>
            </a:extLst>
          </p:cNvPr>
          <p:cNvSpPr txBox="1">
            <a:spLocks/>
          </p:cNvSpPr>
          <p:nvPr/>
        </p:nvSpPr>
        <p:spPr>
          <a:xfrm>
            <a:off x="2386632" y="568166"/>
            <a:ext cx="2495862" cy="749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algn="l"/>
            <a:r>
              <a:rPr lang="en" sz="1050" dirty="0"/>
              <a:t> </a:t>
            </a:r>
            <a:r>
              <a:rPr lang="en" sz="4000" dirty="0"/>
              <a:t>WADY</a:t>
            </a:r>
            <a:endParaRPr lang="pl-PL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DEADLINE'Y</a:t>
            </a:r>
            <a:endParaRPr lang="pl-PL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09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1910255" y="1836525"/>
            <a:ext cx="7235165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57578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Harmonogram</a:t>
            </a:r>
            <a:endParaRPr lang="pl-PL" dirty="0" err="1"/>
          </a:p>
        </p:txBody>
      </p:sp>
      <p:graphicFrame>
        <p:nvGraphicFramePr>
          <p:cNvPr id="515" name="Google Shape;515;p39"/>
          <p:cNvGraphicFramePr/>
          <p:nvPr>
            <p:extLst>
              <p:ext uri="{D42A27DB-BD31-4B8C-83A1-F6EECF244321}">
                <p14:modId xmlns:p14="http://schemas.microsoft.com/office/powerpoint/2010/main" val="3107287563"/>
              </p:ext>
            </p:extLst>
          </p:nvPr>
        </p:nvGraphicFramePr>
        <p:xfrm>
          <a:off x="-6645" y="1847406"/>
          <a:ext cx="7560746" cy="2372388"/>
        </p:xfrm>
        <a:graphic>
          <a:graphicData uri="http://schemas.openxmlformats.org/drawingml/2006/table">
            <a:tbl>
              <a:tblPr>
                <a:noFill/>
                <a:tableStyleId>{73D1FA4B-18D8-4FE6-B9EF-BFBE1A2E3744}</a:tableStyleId>
              </a:tblPr>
              <a:tblGrid>
                <a:gridCol w="191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2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</a:rPr>
                        <a:t>OS</a:t>
                      </a:r>
                      <a:endParaRPr lang="en"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</a:rPr>
                        <a:t>Curses</a:t>
                      </a:r>
                      <a:endParaRPr lang="en"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err="1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</a:rPr>
                        <a:t>Ogólne</a:t>
                      </a:r>
                      <a:endParaRPr lang="en" sz="1600" dirty="0" err="1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6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Stworzenie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podstawowych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funkcji</a:t>
                      </a:r>
                      <a:endParaRPr dirty="0" err="1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Umieszczenie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 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funkcji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w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zarysie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GUI.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</a:rPr>
                        <a:t>Sprawdzenie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</a:rPr>
                        <a:t>czy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</a:rPr>
                        <a:t>występują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</a:rPr>
                        <a:t>błędy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</a:rPr>
                        <a:t>.</a:t>
                      </a:r>
                      <a:endParaRPr lang="en" dirty="0">
                        <a:solidFill>
                          <a:schemeClr val="dk1"/>
                        </a:solidFill>
                        <a:latin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Rozszerzenie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funkcji</a:t>
                      </a:r>
                      <a:endParaRPr lang="en" dirty="0" err="1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Upiększenie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GUI.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Znalezienie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wyjątków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.</a:t>
                      </a:r>
                      <a:endParaRPr lang="en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6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Zintegrowanie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funkcji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ze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skrótami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.</a:t>
                      </a:r>
                      <a:endParaRPr lang="en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Dodanie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skrótów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klawiszowych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.</a:t>
                      </a:r>
                      <a:endParaRPr lang="en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Możliwe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 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stworzenie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 auto-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testów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</a:rPr>
                        <a:t>.</a:t>
                      </a:r>
                      <a:endParaRPr lang="en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E3607EFA-563F-E6A2-856A-915966FB7C17}"/>
              </a:ext>
            </a:extLst>
          </p:cNvPr>
          <p:cNvSpPr/>
          <p:nvPr/>
        </p:nvSpPr>
        <p:spPr>
          <a:xfrm>
            <a:off x="0" y="2531877"/>
            <a:ext cx="1947087" cy="1687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C6C156B-CF2A-91C3-A9CF-DCB4EEF8A80F}"/>
              </a:ext>
            </a:extLst>
          </p:cNvPr>
          <p:cNvSpPr txBox="1"/>
          <p:nvPr/>
        </p:nvSpPr>
        <p:spPr>
          <a:xfrm>
            <a:off x="299040" y="2751174"/>
            <a:ext cx="1123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>
                <a:latin typeface="Overpass Mono"/>
              </a:rPr>
              <a:t>31.03.23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D05E1A9-52D4-3AB7-7914-48FC91CE2007}"/>
              </a:ext>
            </a:extLst>
          </p:cNvPr>
          <p:cNvSpPr txBox="1"/>
          <p:nvPr/>
        </p:nvSpPr>
        <p:spPr>
          <a:xfrm>
            <a:off x="299040" y="3236283"/>
            <a:ext cx="11961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>
                <a:latin typeface="Overpass Mono"/>
              </a:rPr>
              <a:t>30.04.23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835123B-FB76-1DF7-64FC-BEFF00835D13}"/>
              </a:ext>
            </a:extLst>
          </p:cNvPr>
          <p:cNvSpPr txBox="1"/>
          <p:nvPr/>
        </p:nvSpPr>
        <p:spPr>
          <a:xfrm>
            <a:off x="299041" y="3708105"/>
            <a:ext cx="11230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>
                <a:latin typeface="Overpass Mono"/>
              </a:rPr>
              <a:t>31.05.23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pl-PL" dirty="0"/>
              <a:t>GITHUB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55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2863903" y="2632559"/>
            <a:ext cx="420254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l"/>
            <a:r>
              <a:rPr lang="en" dirty="0"/>
              <a:t>       </a:t>
            </a:r>
            <a:r>
              <a:rPr lang="pl-PL" dirty="0"/>
              <a:t>@nowakowski-m</a:t>
            </a:r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1692880" y="1778394"/>
            <a:ext cx="525760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/>
              <a:t>         </a:t>
            </a:r>
            <a:r>
              <a:rPr lang="pl-PL" dirty="0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7450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97271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Dziękuję</a:t>
            </a:r>
            <a:r>
              <a:rPr lang="en" dirty="0"/>
              <a:t>!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E5926BF-4985-AA15-FA9B-39DC8377015D}"/>
              </a:ext>
            </a:extLst>
          </p:cNvPr>
          <p:cNvSpPr txBox="1"/>
          <p:nvPr/>
        </p:nvSpPr>
        <p:spPr>
          <a:xfrm>
            <a:off x="245878" y="4618516"/>
            <a:ext cx="39739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latin typeface="Overpass Mono"/>
              </a:rPr>
              <a:t>Michał Nowakowski - 2023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86277" y="142432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2982" y="1999607"/>
            <a:ext cx="3758577" cy="2197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LAHIM to </a:t>
            </a:r>
            <a:r>
              <a:rPr lang="en" dirty="0" err="1"/>
              <a:t>bardzo</a:t>
            </a:r>
            <a:r>
              <a:rPr lang="en" dirty="0"/>
              <a:t> </a:t>
            </a:r>
            <a:r>
              <a:rPr lang="en" dirty="0" err="1"/>
              <a:t>intuicyjny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łatwy</a:t>
            </a:r>
            <a:r>
              <a:rPr lang="en" dirty="0"/>
              <a:t> w </a:t>
            </a:r>
            <a:r>
              <a:rPr lang="en" dirty="0" err="1"/>
              <a:t>obsłudze</a:t>
            </a:r>
            <a:r>
              <a:rPr lang="en" dirty="0"/>
              <a:t> </a:t>
            </a:r>
            <a:r>
              <a:rPr lang="en" dirty="0" err="1"/>
              <a:t>menedżer</a:t>
            </a:r>
            <a:r>
              <a:rPr lang="en" dirty="0"/>
              <a:t> </a:t>
            </a:r>
            <a:r>
              <a:rPr lang="en" dirty="0" err="1"/>
              <a:t>plików</a:t>
            </a:r>
            <a:r>
              <a:rPr lang="en" dirty="0"/>
              <a:t>. </a:t>
            </a:r>
            <a:r>
              <a:rPr lang="en" dirty="0" err="1"/>
              <a:t>Jego</a:t>
            </a:r>
            <a:r>
              <a:rPr lang="en" dirty="0"/>
              <a:t> </a:t>
            </a:r>
            <a:r>
              <a:rPr lang="en" dirty="0" err="1"/>
              <a:t>głównym</a:t>
            </a:r>
            <a:r>
              <a:rPr lang="en" dirty="0"/>
              <a:t> </a:t>
            </a:r>
            <a:r>
              <a:rPr lang="en" dirty="0" err="1"/>
              <a:t>założeniem</a:t>
            </a:r>
            <a:r>
              <a:rPr lang="en" dirty="0"/>
              <a:t> jest </a:t>
            </a:r>
            <a:r>
              <a:rPr lang="en" dirty="0" err="1"/>
              <a:t>ułatwienie</a:t>
            </a:r>
            <a:r>
              <a:rPr lang="en" dirty="0"/>
              <a:t> </a:t>
            </a:r>
            <a:r>
              <a:rPr lang="en" dirty="0" err="1"/>
              <a:t>użytkownikowi</a:t>
            </a:r>
            <a:r>
              <a:rPr lang="en" dirty="0"/>
              <a:t> w </a:t>
            </a:r>
            <a:r>
              <a:rPr lang="en" dirty="0" err="1"/>
              <a:t>zarządzaniu</a:t>
            </a:r>
            <a:r>
              <a:rPr lang="en" dirty="0"/>
              <a:t> </a:t>
            </a:r>
            <a:r>
              <a:rPr lang="en" dirty="0" err="1"/>
              <a:t>plikami</a:t>
            </a:r>
            <a:r>
              <a:rPr lang="en" dirty="0"/>
              <a:t>. </a:t>
            </a:r>
            <a:r>
              <a:rPr lang="en" dirty="0" err="1"/>
              <a:t>Posiada</a:t>
            </a:r>
            <a:r>
              <a:rPr lang="en" dirty="0"/>
              <a:t> </a:t>
            </a:r>
            <a:r>
              <a:rPr lang="en" dirty="0" err="1"/>
              <a:t>dużą</a:t>
            </a:r>
            <a:r>
              <a:rPr lang="en" dirty="0"/>
              <a:t> </a:t>
            </a:r>
            <a:r>
              <a:rPr lang="en" dirty="0" err="1"/>
              <a:t>funkcjonalność</a:t>
            </a:r>
            <a:r>
              <a:rPr lang="en" dirty="0"/>
              <a:t> </a:t>
            </a:r>
            <a:r>
              <a:rPr lang="en" dirty="0" err="1"/>
              <a:t>ukrytą</a:t>
            </a:r>
            <a:r>
              <a:rPr lang="en" dirty="0"/>
              <a:t> pod </a:t>
            </a:r>
            <a:r>
              <a:rPr lang="en" dirty="0" err="1"/>
              <a:t>wieloma</a:t>
            </a:r>
            <a:r>
              <a:rPr lang="en" dirty="0"/>
              <a:t> </a:t>
            </a:r>
            <a:r>
              <a:rPr lang="en" dirty="0" err="1"/>
              <a:t>skrótami</a:t>
            </a:r>
            <a:r>
              <a:rPr lang="en" dirty="0"/>
              <a:t> </a:t>
            </a:r>
            <a:r>
              <a:rPr lang="en" dirty="0" err="1"/>
              <a:t>klawiszowymi</a:t>
            </a:r>
            <a:r>
              <a:rPr lang="en" dirty="0"/>
              <a:t>, co </a:t>
            </a:r>
            <a:r>
              <a:rPr lang="en" dirty="0" err="1"/>
              <a:t>pozwala</a:t>
            </a:r>
            <a:r>
              <a:rPr lang="en" dirty="0"/>
              <a:t> </a:t>
            </a:r>
            <a:r>
              <a:rPr lang="en" dirty="0" err="1"/>
              <a:t>odbiorcy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nieznajomość</a:t>
            </a:r>
            <a:r>
              <a:rPr lang="en" dirty="0"/>
              <a:t> </a:t>
            </a:r>
            <a:r>
              <a:rPr lang="en" dirty="0" err="1"/>
              <a:t>komend</a:t>
            </a:r>
            <a:r>
              <a:rPr lang="en" dirty="0"/>
              <a:t> </a:t>
            </a:r>
            <a:r>
              <a:rPr lang="en" dirty="0" err="1"/>
              <a:t>konsolowych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pamięć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WPROWADZENIE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398489" y="3621736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288837"/>
            <a:ext cx="6588000" cy="1014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WYKORZYSTANE</a:t>
            </a:r>
            <a:br>
              <a:rPr lang="en" dirty="0"/>
            </a:br>
            <a:r>
              <a:rPr lang="en" dirty="0"/>
              <a:t>TECHNOLOGIE</a:t>
            </a:r>
            <a:endParaRPr lang="pl-PL"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229672" y="192144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229673" y="223542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lang="pl-PL"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51547" y="192150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698704" y="2236630"/>
            <a:ext cx="2316743" cy="43324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/>
              <a:t>vs-Code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229672" y="333138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229673" y="364536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Biblioteki</a:t>
            </a:r>
          </a:p>
          <a:p>
            <a:pPr marL="0" indent="0"/>
            <a:r>
              <a:rPr lang="en" dirty="0"/>
              <a:t>(m.in. OS)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51547" y="3331437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51547" y="3646567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 err="1"/>
              <a:t>Polecenia</a:t>
            </a:r>
            <a:r>
              <a:rPr lang="en" dirty="0"/>
              <a:t> </a:t>
            </a:r>
            <a:r>
              <a:rPr lang="en" dirty="0" err="1"/>
              <a:t>Bashowe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FUNKCJONALNOŚĆ</a:t>
            </a:r>
            <a:endParaRPr lang="pl-PL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2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1355" y="50813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OGÓLNE FUNKCJE</a:t>
            </a:r>
            <a:endParaRPr lang="pl-PL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Proste</a:t>
            </a:r>
            <a:r>
              <a:rPr lang="en" dirty="0"/>
              <a:t> </a:t>
            </a:r>
            <a:r>
              <a:rPr lang="en" dirty="0" err="1"/>
              <a:t>drzewka</a:t>
            </a:r>
            <a:r>
              <a:rPr lang="en" dirty="0"/>
              <a:t> </a:t>
            </a:r>
            <a:r>
              <a:rPr lang="en" dirty="0" err="1"/>
              <a:t>katalogów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Prywatność</a:t>
            </a:r>
            <a:endParaRPr lang="pl-PL" dirty="0" err="1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Wszystko</a:t>
            </a:r>
            <a:r>
              <a:rPr lang="en" dirty="0"/>
              <a:t> </a:t>
            </a:r>
            <a:r>
              <a:rPr lang="en" dirty="0" err="1"/>
              <a:t>dzieje</a:t>
            </a:r>
            <a:r>
              <a:rPr lang="en" dirty="0"/>
              <a:t> </a:t>
            </a:r>
            <a:r>
              <a:rPr lang="en" dirty="0" err="1"/>
              <a:t>się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twoim</a:t>
            </a:r>
            <a:r>
              <a:rPr lang="en" dirty="0"/>
              <a:t> </a:t>
            </a:r>
            <a:r>
              <a:rPr lang="en" dirty="0" err="1"/>
              <a:t>komputerze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Interfejs</a:t>
            </a:r>
            <a:r>
              <a:rPr lang="en" dirty="0"/>
              <a:t> </a:t>
            </a:r>
            <a:r>
              <a:rPr lang="en" dirty="0" err="1"/>
              <a:t>konsolowy</a:t>
            </a:r>
            <a:r>
              <a:rPr lang="en" dirty="0"/>
              <a:t>, </a:t>
            </a:r>
            <a:r>
              <a:rPr lang="en" dirty="0" err="1"/>
              <a:t>brak</a:t>
            </a:r>
            <a:r>
              <a:rPr lang="en" dirty="0"/>
              <a:t> </a:t>
            </a:r>
            <a:r>
              <a:rPr lang="en" dirty="0" err="1"/>
              <a:t>zbędnych</a:t>
            </a:r>
            <a:r>
              <a:rPr lang="en" dirty="0"/>
              <a:t> </a:t>
            </a:r>
            <a:r>
              <a:rPr lang="en" dirty="0" err="1"/>
              <a:t>okienek</a:t>
            </a:r>
            <a:r>
              <a:rPr lang="en" dirty="0"/>
              <a:t>.</a:t>
            </a: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446077" y="1428754"/>
            <a:ext cx="2259115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Terminal-GUI</a:t>
            </a:r>
            <a:endParaRPr lang="pl-PL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Wygoda</a:t>
            </a:r>
            <a:endParaRPr lang="pl-PL" dirty="0" err="1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45497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UŻYTE BIBLIOTEKI</a:t>
            </a:r>
            <a:endParaRPr lang="pl-PL"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297108" y="2283125"/>
            <a:ext cx="2134931" cy="1129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Możliwe</a:t>
            </a:r>
            <a:r>
              <a:rPr lang="en" dirty="0"/>
              <a:t>, </a:t>
            </a:r>
            <a:r>
              <a:rPr lang="en" dirty="0" err="1"/>
              <a:t>że</a:t>
            </a:r>
            <a:r>
              <a:rPr lang="en" dirty="0"/>
              <a:t> </a:t>
            </a:r>
            <a:r>
              <a:rPr lang="en" dirty="0" err="1"/>
              <a:t>użyte</a:t>
            </a:r>
            <a:r>
              <a:rPr lang="en" dirty="0"/>
              <a:t> </a:t>
            </a:r>
            <a:r>
              <a:rPr lang="en" dirty="0" err="1"/>
              <a:t>zostanie</a:t>
            </a:r>
            <a:r>
              <a:rPr lang="en" dirty="0"/>
              <a:t> </a:t>
            </a:r>
            <a:r>
              <a:rPr lang="en" dirty="0" err="1"/>
              <a:t>jeszcze</a:t>
            </a:r>
            <a:r>
              <a:rPr lang="en" dirty="0"/>
              <a:t> </a:t>
            </a:r>
            <a:r>
              <a:rPr lang="en" dirty="0" err="1"/>
              <a:t>jakieś</a:t>
            </a:r>
            <a:r>
              <a:rPr lang="en" dirty="0"/>
              <a:t> </a:t>
            </a:r>
            <a:r>
              <a:rPr lang="en" dirty="0" err="1"/>
              <a:t>narzędzie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lang="pl-PL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989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Obsługuje</a:t>
            </a:r>
            <a:r>
              <a:rPr lang="en" dirty="0"/>
              <a:t> </a:t>
            </a:r>
            <a:r>
              <a:rPr lang="en" dirty="0" err="1"/>
              <a:t>polecenia</a:t>
            </a:r>
            <a:r>
              <a:rPr lang="en" dirty="0"/>
              <a:t> BASH. To </a:t>
            </a:r>
            <a:r>
              <a:rPr lang="en" dirty="0" err="1"/>
              <a:t>dzięki</a:t>
            </a:r>
            <a:r>
              <a:rPr lang="en" dirty="0"/>
              <a:t> </a:t>
            </a:r>
            <a:r>
              <a:rPr lang="en" dirty="0" err="1"/>
              <a:t>niej</a:t>
            </a:r>
            <a:r>
              <a:rPr lang="en" dirty="0"/>
              <a:t> </a:t>
            </a:r>
            <a:r>
              <a:rPr lang="en" dirty="0" err="1"/>
              <a:t>aplikacja</a:t>
            </a:r>
            <a:r>
              <a:rPr lang="en" dirty="0"/>
              <a:t> </a:t>
            </a:r>
            <a:r>
              <a:rPr lang="en" dirty="0" err="1"/>
              <a:t>zbiera</a:t>
            </a:r>
            <a:r>
              <a:rPr lang="en" dirty="0"/>
              <a:t> </a:t>
            </a:r>
            <a:r>
              <a:rPr lang="en" dirty="0" err="1"/>
              <a:t>dane</a:t>
            </a:r>
            <a:r>
              <a:rPr lang="en" dirty="0"/>
              <a:t> o </a:t>
            </a:r>
            <a:r>
              <a:rPr lang="en" dirty="0" err="1"/>
              <a:t>katalogach</a:t>
            </a:r>
            <a:r>
              <a:rPr lang="en" dirty="0"/>
              <a:t>.</a:t>
            </a:r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</a:t>
            </a:r>
            <a:endParaRPr lang="pl-PL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830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Pozwala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stworzenie</a:t>
            </a:r>
            <a:r>
              <a:rPr lang="en" dirty="0"/>
              <a:t> </a:t>
            </a:r>
            <a:r>
              <a:rPr lang="en" dirty="0" err="1"/>
              <a:t>interfejsu</a:t>
            </a:r>
            <a:r>
              <a:rPr lang="en" dirty="0"/>
              <a:t> w </a:t>
            </a:r>
            <a:r>
              <a:rPr lang="en" dirty="0" err="1"/>
              <a:t>konsoli</a:t>
            </a:r>
            <a:r>
              <a:rPr lang="en" dirty="0"/>
              <a:t>, a </a:t>
            </a:r>
            <a:r>
              <a:rPr lang="en" dirty="0" err="1"/>
              <a:t>także</a:t>
            </a:r>
            <a:r>
              <a:rPr lang="en" dirty="0"/>
              <a:t> </a:t>
            </a:r>
            <a:r>
              <a:rPr lang="en" dirty="0" err="1"/>
              <a:t>jego</a:t>
            </a:r>
            <a:r>
              <a:rPr lang="en" dirty="0"/>
              <a:t> </a:t>
            </a:r>
            <a:r>
              <a:rPr lang="en" dirty="0" err="1"/>
              <a:t>upiększenie</a:t>
            </a:r>
            <a:r>
              <a:rPr lang="en" dirty="0"/>
              <a:t>.</a:t>
            </a:r>
            <a:endParaRPr lang="pl-PL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Curses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WYGLĄD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880" y="1783474"/>
            <a:ext cx="4032379" cy="2735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" dirty="0"/>
              <a:t>Do </a:t>
            </a:r>
            <a:r>
              <a:rPr lang="en" dirty="0" err="1"/>
              <a:t>stworzenia</a:t>
            </a:r>
            <a:r>
              <a:rPr lang="en" dirty="0"/>
              <a:t> </a:t>
            </a:r>
            <a:r>
              <a:rPr lang="en" dirty="0" err="1"/>
              <a:t>interfejsu</a:t>
            </a:r>
            <a:r>
              <a:rPr lang="en" dirty="0"/>
              <a:t> </a:t>
            </a:r>
            <a:r>
              <a:rPr lang="en" dirty="0" err="1"/>
              <a:t>graficznego</a:t>
            </a:r>
            <a:r>
              <a:rPr lang="en" dirty="0"/>
              <a:t> (GUI), </a:t>
            </a:r>
            <a:r>
              <a:rPr lang="en" dirty="0" err="1"/>
              <a:t>wykorzystana</a:t>
            </a:r>
            <a:r>
              <a:rPr lang="en" dirty="0"/>
              <a:t> </a:t>
            </a:r>
            <a:r>
              <a:rPr lang="en" dirty="0" err="1"/>
              <a:t>została</a:t>
            </a:r>
            <a:r>
              <a:rPr lang="en" dirty="0"/>
              <a:t> </a:t>
            </a:r>
            <a:r>
              <a:rPr lang="en" dirty="0" err="1"/>
              <a:t>biblioteka</a:t>
            </a:r>
            <a:r>
              <a:rPr lang="en" dirty="0"/>
              <a:t> curses.</a:t>
            </a:r>
            <a:endParaRPr lang="pl-PL" dirty="0"/>
          </a:p>
          <a:p>
            <a:pPr marL="0" indent="0" algn="l">
              <a:buNone/>
            </a:pPr>
            <a:r>
              <a:rPr lang="en" dirty="0" err="1"/>
              <a:t>Pozwala</a:t>
            </a:r>
            <a:r>
              <a:rPr lang="en" dirty="0"/>
              <a:t> </a:t>
            </a:r>
            <a:r>
              <a:rPr lang="en" dirty="0" err="1"/>
              <a:t>ona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 </a:t>
            </a:r>
            <a:r>
              <a:rPr lang="en" dirty="0" err="1"/>
              <a:t>dodawanie</a:t>
            </a:r>
            <a:r>
              <a:rPr lang="en" dirty="0"/>
              <a:t> </a:t>
            </a:r>
            <a:r>
              <a:rPr lang="en" dirty="0" err="1"/>
              <a:t>poszczególnych</a:t>
            </a:r>
            <a:r>
              <a:rPr lang="en" dirty="0"/>
              <a:t> </a:t>
            </a:r>
            <a:r>
              <a:rPr lang="en" dirty="0" err="1"/>
              <a:t>elementów</a:t>
            </a:r>
            <a:r>
              <a:rPr lang="en" dirty="0"/>
              <a:t> w </a:t>
            </a:r>
            <a:r>
              <a:rPr lang="en" dirty="0" err="1"/>
              <a:t>oknie</a:t>
            </a:r>
            <a:r>
              <a:rPr lang="en" dirty="0"/>
              <a:t> </a:t>
            </a:r>
            <a:r>
              <a:rPr lang="en" dirty="0" err="1"/>
              <a:t>konsoli</a:t>
            </a:r>
            <a:r>
              <a:rPr lang="en" dirty="0"/>
              <a:t>.</a:t>
            </a:r>
          </a:p>
          <a:p>
            <a:pPr marL="0" indent="0" algn="l">
              <a:buNone/>
            </a:pPr>
            <a:r>
              <a:rPr lang="en" dirty="0" err="1"/>
              <a:t>Okno</a:t>
            </a:r>
            <a:r>
              <a:rPr lang="en" dirty="0"/>
              <a:t> </a:t>
            </a:r>
            <a:r>
              <a:rPr lang="en" dirty="0" err="1"/>
              <a:t>aplikacji</a:t>
            </a:r>
            <a:r>
              <a:rPr lang="en" dirty="0"/>
              <a:t> </a:t>
            </a:r>
            <a:r>
              <a:rPr lang="en" dirty="0" err="1"/>
              <a:t>przedstawia</a:t>
            </a:r>
            <a:r>
              <a:rPr lang="en" dirty="0"/>
              <a:t> </a:t>
            </a:r>
            <a:r>
              <a:rPr lang="en" dirty="0" err="1"/>
              <a:t>dany</a:t>
            </a:r>
            <a:r>
              <a:rPr lang="en" dirty="0"/>
              <a:t> </a:t>
            </a:r>
            <a:r>
              <a:rPr lang="en" dirty="0" err="1"/>
              <a:t>katalog</a:t>
            </a:r>
            <a:r>
              <a:rPr lang="en" dirty="0"/>
              <a:t> </a:t>
            </a:r>
            <a:r>
              <a:rPr lang="en" dirty="0" err="1"/>
              <a:t>oraz</a:t>
            </a:r>
            <a:r>
              <a:rPr lang="en" dirty="0"/>
              <a:t> </a:t>
            </a:r>
            <a:r>
              <a:rPr lang="en" dirty="0" err="1"/>
              <a:t>jego</a:t>
            </a:r>
            <a:r>
              <a:rPr lang="en" dirty="0"/>
              <a:t> </a:t>
            </a:r>
            <a:r>
              <a:rPr lang="en" dirty="0" err="1"/>
              <a:t>zawartość</a:t>
            </a:r>
            <a:r>
              <a:rPr lang="en" dirty="0"/>
              <a:t>.</a:t>
            </a:r>
          </a:p>
          <a:p>
            <a:pPr marL="0" indent="0" algn="l">
              <a:buNone/>
            </a:pPr>
            <a:r>
              <a:rPr lang="en" dirty="0" err="1"/>
              <a:t>Pozwala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przechodzenie</a:t>
            </a:r>
            <a:r>
              <a:rPr lang="en" dirty="0"/>
              <a:t> </a:t>
            </a:r>
            <a:r>
              <a:rPr lang="en" dirty="0" err="1"/>
              <a:t>między</a:t>
            </a:r>
            <a:r>
              <a:rPr lang="en" dirty="0"/>
              <a:t> </a:t>
            </a:r>
            <a:r>
              <a:rPr lang="en" dirty="0" err="1"/>
              <a:t>nimi</a:t>
            </a:r>
            <a:r>
              <a:rPr lang="en" dirty="0"/>
              <a:t>.</a:t>
            </a:r>
          </a:p>
          <a:p>
            <a:pPr marL="0" indent="0" algn="l">
              <a:buNone/>
            </a:pPr>
            <a:r>
              <a:rPr lang="en" dirty="0" err="1"/>
              <a:t>Pokazuje</a:t>
            </a:r>
            <a:r>
              <a:rPr lang="en" dirty="0"/>
              <a:t> </a:t>
            </a:r>
            <a:r>
              <a:rPr lang="en" dirty="0" err="1"/>
              <a:t>też</a:t>
            </a:r>
            <a:r>
              <a:rPr lang="en" dirty="0"/>
              <a:t> </a:t>
            </a:r>
            <a:r>
              <a:rPr lang="en" dirty="0" err="1"/>
              <a:t>podstawowe</a:t>
            </a:r>
            <a:r>
              <a:rPr lang="en" dirty="0"/>
              <a:t> </a:t>
            </a:r>
            <a:r>
              <a:rPr lang="en" dirty="0" err="1"/>
              <a:t>skróty</a:t>
            </a:r>
            <a:r>
              <a:rPr lang="en" dirty="0"/>
              <a:t> </a:t>
            </a:r>
            <a:r>
              <a:rPr lang="en" dirty="0" err="1"/>
              <a:t>klawiszowe</a:t>
            </a:r>
            <a:r>
              <a:rPr lang="en" dirty="0"/>
              <a:t>, </a:t>
            </a:r>
            <a:r>
              <a:rPr lang="en" dirty="0" err="1"/>
              <a:t>które</a:t>
            </a:r>
            <a:r>
              <a:rPr lang="en" dirty="0"/>
              <a:t> </a:t>
            </a:r>
            <a:r>
              <a:rPr lang="en" dirty="0" err="1"/>
              <a:t>umożliwiają</a:t>
            </a:r>
            <a:r>
              <a:rPr lang="en" dirty="0"/>
              <a:t> </a:t>
            </a:r>
            <a:r>
              <a:rPr lang="en" dirty="0" err="1"/>
              <a:t>użytkownikowi</a:t>
            </a:r>
            <a:r>
              <a:rPr lang="en" dirty="0"/>
              <a:t> </a:t>
            </a:r>
            <a:r>
              <a:rPr lang="en" dirty="0" err="1"/>
              <a:t>zarządzanie</a:t>
            </a:r>
            <a:r>
              <a:rPr lang="en" dirty="0"/>
              <a:t> </a:t>
            </a:r>
            <a:r>
              <a:rPr lang="en" dirty="0" err="1"/>
              <a:t>plikami</a:t>
            </a:r>
            <a:r>
              <a:rPr lang="en" dirty="0"/>
              <a:t>, np. ich </a:t>
            </a:r>
            <a:r>
              <a:rPr lang="en" dirty="0" err="1"/>
              <a:t>kopiowanie</a:t>
            </a:r>
            <a:r>
              <a:rPr lang="en" dirty="0"/>
              <a:t>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886" y="104362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DESIGN APLIKACJI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ytuł 2">
            <a:extLst>
              <a:ext uri="{FF2B5EF4-FFF2-40B4-BE49-F238E27FC236}">
                <a16:creationId xmlns:a16="http://schemas.microsoft.com/office/drawing/2014/main" id="{A7D7D496-068A-DBDA-C6BF-D8F9C281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200"/>
            <a:ext cx="6588000" cy="788616"/>
          </a:xfrm>
        </p:spPr>
        <p:txBody>
          <a:bodyPr/>
          <a:lstStyle/>
          <a:p>
            <a:r>
              <a:rPr lang="pl-PL" sz="3200" dirty="0"/>
              <a:t>PRZYKŁADOWE OKNO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9C302064-D7BC-C93C-3E47-9D1909167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78" t="7488" r="17853" b="7321"/>
          <a:stretch/>
        </p:blipFill>
        <p:spPr>
          <a:xfrm>
            <a:off x="2728581" y="1124394"/>
            <a:ext cx="3693967" cy="3671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17</Slides>
  <Notes>17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17</vt:i4>
      </vt:variant>
    </vt:vector>
  </HeadingPairs>
  <TitlesOfParts>
    <vt:vector size="19" baseType="lpstr">
      <vt:lpstr>Programming Lesson by Slidesgo</vt:lpstr>
      <vt:lpstr>Slidesgo Final Pages</vt:lpstr>
      <vt:lpstr>LAHIM</vt:lpstr>
      <vt:lpstr>WPROWADZENIE</vt:lpstr>
      <vt:lpstr>WYKORZYSTANE TECHNOLOGIE</vt:lpstr>
      <vt:lpstr>FUNKCJONALNOŚĆ</vt:lpstr>
      <vt:lpstr>OGÓLNE FUNKCJE</vt:lpstr>
      <vt:lpstr>UŻYTE BIBLIOTEKI</vt:lpstr>
      <vt:lpstr>WYGLĄD</vt:lpstr>
      <vt:lpstr>DESIGN APLIKACJI</vt:lpstr>
      <vt:lpstr>PRZYKŁADOWE OKNO</vt:lpstr>
      <vt:lpstr>WADY I ZALETY</vt:lpstr>
      <vt:lpstr>Zalety</vt:lpstr>
      <vt:lpstr>       Wygląd</vt:lpstr>
      <vt:lpstr>DEADLINE'Y</vt:lpstr>
      <vt:lpstr>Harmonogram</vt:lpstr>
      <vt:lpstr>GITHUB</vt:lpstr>
      <vt:lpstr>       @nowakowski-m</vt:lpstr>
      <vt:lpstr>Dziękuję!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Michał Nowakowski</cp:lastModifiedBy>
  <cp:revision>397</cp:revision>
  <dcterms:modified xsi:type="dcterms:W3CDTF">2023-03-03T08:04:44Z</dcterms:modified>
</cp:coreProperties>
</file>