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27"/>
    <p:restoredTop sz="91931"/>
  </p:normalViewPr>
  <p:slideViewPr>
    <p:cSldViewPr snapToGrid="0" snapToObjects="1">
      <p:cViewPr>
        <p:scale>
          <a:sx n="91" d="100"/>
          <a:sy n="91" d="100"/>
        </p:scale>
        <p:origin x="118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EB1C7-DE81-1048-A42D-E9699B38B10D}" type="datetimeFigureOut">
              <a:rPr lang="en-CN" smtClean="0"/>
              <a:t>2024/5/11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5A446-9902-DE4E-A3E5-0538E9FEA089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22563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5A446-9902-DE4E-A3E5-0538E9FEA089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5519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5460D-EABD-D64D-B0CE-0FF6E9233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1150A5-5BE0-B445-8ADD-1F052619D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6BF5E-0A7D-4742-B0BA-1495DF901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DA04-98C1-974C-9D7E-875710547D14}" type="datetimeFigureOut">
              <a:rPr lang="en-CN" smtClean="0"/>
              <a:t>2024/5/11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D4200-E424-5444-A09A-EAF02DD7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95E54-5345-2A44-B8D3-6B5194CE2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8A5D-27B5-5647-83DA-6118152FD35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37919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684A7-6EE8-6D4E-B273-25032F948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34050-9FA9-5A49-91B4-2F670DF72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7E8FB-38E4-4C46-AA15-9E389384E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DA04-98C1-974C-9D7E-875710547D14}" type="datetimeFigureOut">
              <a:rPr lang="en-CN" smtClean="0"/>
              <a:t>2024/5/11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190A5-488E-1848-9B43-591FA708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1BC19-DAE4-774E-AF8F-1AA0D577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8A5D-27B5-5647-83DA-6118152FD35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50066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1FBAA7-ED2D-6042-A68F-6894DE695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487123-B315-9844-9126-9E006EA848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82A89-1E20-6E4B-A251-A91A7A6D9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DA04-98C1-974C-9D7E-875710547D14}" type="datetimeFigureOut">
              <a:rPr lang="en-CN" smtClean="0"/>
              <a:t>2024/5/11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C3746-8895-9B4F-97C9-6182DCD00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4C333-59FD-D74D-B558-65842346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8A5D-27B5-5647-83DA-6118152FD35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2257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0FA97-C949-EE4A-94C4-6B1CE77F7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06068-4756-0E43-B05F-3976FD69B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11DB9-21FA-4741-B492-E30281D57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DA04-98C1-974C-9D7E-875710547D14}" type="datetimeFigureOut">
              <a:rPr lang="en-CN" smtClean="0"/>
              <a:t>2024/5/11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17BAE-2263-2341-9B62-18854D00A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F14BA-513F-7341-BD19-85185537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8A5D-27B5-5647-83DA-6118152FD35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33197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6EBD3-D956-3142-A940-FC4CFEAF7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B8F77-765E-E04D-8BB9-FCF1AA088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A4EC1-AFF5-5C4A-86FC-256E1487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DA04-98C1-974C-9D7E-875710547D14}" type="datetimeFigureOut">
              <a:rPr lang="en-CN" smtClean="0"/>
              <a:t>2024/5/11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59584-5307-1143-A35B-D9A9589F4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ADA3F-1B43-F74F-AB56-6C01E2F2E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8A5D-27B5-5647-83DA-6118152FD35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4391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CFE7C-0E4D-8447-B7F6-2CE82FF82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178CD-8F21-BA4A-8313-4D57248643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10A7C-7AAB-D948-B2DA-C511F0A9DF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28AFA-B0A6-E849-8BA9-197E449CF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DA04-98C1-974C-9D7E-875710547D14}" type="datetimeFigureOut">
              <a:rPr lang="en-CN" smtClean="0"/>
              <a:t>2024/5/11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29758-942C-BA4D-B012-FB28064BA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F4CFB-A647-B546-B5D2-6E596ECDD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8A5D-27B5-5647-83DA-6118152FD35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79333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1C42A-1C77-1E41-971F-9F9A1423A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8F102-2CE0-0C4C-BC1B-C8FFD23E6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212AFD-0C0D-8143-8995-FC391BFEC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59925C-B283-4543-BDA3-0E01698D22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219D04-104C-DA43-A80E-913DC4F69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F8F912-772F-4049-B9D2-705042827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DA04-98C1-974C-9D7E-875710547D14}" type="datetimeFigureOut">
              <a:rPr lang="en-CN" smtClean="0"/>
              <a:t>2024/5/11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636D24-E82E-324B-8B5C-54AFC77DE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29B37-6AD5-964B-B736-D30DE311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8A5D-27B5-5647-83DA-6118152FD35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2647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D667B-1CCB-CD49-BF4B-5F9CC2078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D5714-768D-C74E-B21C-7883727A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DA04-98C1-974C-9D7E-875710547D14}" type="datetimeFigureOut">
              <a:rPr lang="en-CN" smtClean="0"/>
              <a:t>2024/5/11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604B36-7E23-DA4F-98C7-A804D9EC1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D7FB54-863E-DA4D-B391-BCDEDB9BB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8A5D-27B5-5647-83DA-6118152FD35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3706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0E339F-2E8E-214E-87D5-9E57CD0CB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DA04-98C1-974C-9D7E-875710547D14}" type="datetimeFigureOut">
              <a:rPr lang="en-CN" smtClean="0"/>
              <a:t>2024/5/11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3AAE41-293B-114F-86F1-295CC7731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0E89D1-8880-CC45-B71D-4A72CA6C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8A5D-27B5-5647-83DA-6118152FD35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5461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5B39F-442C-9F4D-B646-B858C826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D9294-97F7-D049-BD67-79BDB015D5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79571-F283-C747-97B5-E7E72BB947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77B56-7C60-F840-B995-FFD7D0249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DA04-98C1-974C-9D7E-875710547D14}" type="datetimeFigureOut">
              <a:rPr lang="en-CN" smtClean="0"/>
              <a:t>2024/5/11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B3DB6-DE00-F342-9829-96965ECCD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F6E05-8A0C-AA4C-B7CB-D9EF2B4E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8A5D-27B5-5647-83DA-6118152FD35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37470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ADFBF-11E0-214F-83CC-ABACBBD7F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879997-D5E5-D246-9B89-5363A9FF3F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85D6C-E3DF-EB44-879C-CB2C20BCA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B42AE-2321-A040-A45D-FF27E7836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5DA04-98C1-974C-9D7E-875710547D14}" type="datetimeFigureOut">
              <a:rPr lang="en-CN" smtClean="0"/>
              <a:t>2024/5/11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D3E2E-2CB1-E441-96BF-109B12CB7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731D1-41BE-A24B-9367-C70064A7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C8A5D-27B5-5647-83DA-6118152FD35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36603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55C5CB-9595-0749-9D47-A929218A1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E8103-3AC8-4A47-B837-648C7486C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411F73-1F3F-C94F-913A-8B1BC1E25D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5DA04-98C1-974C-9D7E-875710547D14}" type="datetimeFigureOut">
              <a:rPr lang="en-CN" smtClean="0"/>
              <a:t>2024/5/11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3A8E7-134F-4A43-82C4-7BBD1244D6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CFE396-822E-5040-A87A-536DCC6B6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C8A5D-27B5-5647-83DA-6118152FD35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6770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CBFE5B-2AA4-5C46-A210-81DEC5936FA6}"/>
              </a:ext>
            </a:extLst>
          </p:cNvPr>
          <p:cNvSpPr/>
          <p:nvPr/>
        </p:nvSpPr>
        <p:spPr>
          <a:xfrm>
            <a:off x="549973" y="751974"/>
            <a:ext cx="1584086" cy="518402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数据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E188C4-7596-CF45-844F-84C778826739}"/>
              </a:ext>
            </a:extLst>
          </p:cNvPr>
          <p:cNvSpPr/>
          <p:nvPr/>
        </p:nvSpPr>
        <p:spPr>
          <a:xfrm>
            <a:off x="693409" y="1184048"/>
            <a:ext cx="1204428" cy="5408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短信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BF0922-A8F0-FA42-9798-153FB96BB47E}"/>
              </a:ext>
            </a:extLst>
          </p:cNvPr>
          <p:cNvSpPr/>
          <p:nvPr/>
        </p:nvSpPr>
        <p:spPr>
          <a:xfrm>
            <a:off x="710582" y="1809162"/>
            <a:ext cx="1204428" cy="5408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日历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0E4A4B-4D7A-664A-9B08-096F743C380B}"/>
              </a:ext>
            </a:extLst>
          </p:cNvPr>
          <p:cNvSpPr/>
          <p:nvPr/>
        </p:nvSpPr>
        <p:spPr>
          <a:xfrm>
            <a:off x="713728" y="2425671"/>
            <a:ext cx="1204428" cy="5408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Vemory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9346FC-CA33-0F4F-B688-AC0C5746671D}"/>
              </a:ext>
            </a:extLst>
          </p:cNvPr>
          <p:cNvSpPr/>
          <p:nvPr/>
        </p:nvSpPr>
        <p:spPr>
          <a:xfrm>
            <a:off x="749025" y="3040358"/>
            <a:ext cx="1204428" cy="5408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Vbox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94EC9E-9B1C-E443-B97E-FEAD44B64873}"/>
              </a:ext>
            </a:extLst>
          </p:cNvPr>
          <p:cNvSpPr/>
          <p:nvPr/>
        </p:nvSpPr>
        <p:spPr>
          <a:xfrm>
            <a:off x="749025" y="3826882"/>
            <a:ext cx="1204428" cy="5408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VDao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D89269-8D35-D341-9CA4-312E886BA7E6}"/>
              </a:ext>
            </a:extLst>
          </p:cNvPr>
          <p:cNvSpPr/>
          <p:nvPr/>
        </p:nvSpPr>
        <p:spPr>
          <a:xfrm>
            <a:off x="2275532" y="4446854"/>
            <a:ext cx="5503901" cy="116593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小模型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673AA9-B867-3F4C-8A70-32760DD18E74}"/>
              </a:ext>
            </a:extLst>
          </p:cNvPr>
          <p:cNvSpPr/>
          <p:nvPr/>
        </p:nvSpPr>
        <p:spPr>
          <a:xfrm>
            <a:off x="422031" y="540059"/>
            <a:ext cx="7582486" cy="617022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32225E-32AA-E046-990E-E87F26BF059A}"/>
              </a:ext>
            </a:extLst>
          </p:cNvPr>
          <p:cNvSpPr/>
          <p:nvPr/>
        </p:nvSpPr>
        <p:spPr>
          <a:xfrm>
            <a:off x="422031" y="6147582"/>
            <a:ext cx="7582486" cy="56270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928C05C-8385-7D44-8709-8997A0BF162F}"/>
              </a:ext>
            </a:extLst>
          </p:cNvPr>
          <p:cNvSpPr/>
          <p:nvPr/>
        </p:nvSpPr>
        <p:spPr>
          <a:xfrm>
            <a:off x="3987275" y="6241192"/>
            <a:ext cx="451998" cy="379826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91863F-68BB-084B-B5BA-3B86DD922018}"/>
              </a:ext>
            </a:extLst>
          </p:cNvPr>
          <p:cNvSpPr/>
          <p:nvPr/>
        </p:nvSpPr>
        <p:spPr>
          <a:xfrm>
            <a:off x="8825902" y="540059"/>
            <a:ext cx="2546226" cy="147977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大模型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FEF6AEB-40ED-254C-91FE-AC93B48A36FD}"/>
              </a:ext>
            </a:extLst>
          </p:cNvPr>
          <p:cNvSpPr/>
          <p:nvPr/>
        </p:nvSpPr>
        <p:spPr>
          <a:xfrm>
            <a:off x="8798223" y="3375596"/>
            <a:ext cx="2546226" cy="179949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训练平台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3DD4F14-DB81-D745-BF18-2CDB673A08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151" y="1750049"/>
            <a:ext cx="740009" cy="885444"/>
          </a:xfrm>
          <a:prstGeom prst="rect">
            <a:avLst/>
          </a:prstGeom>
        </p:spPr>
      </p:pic>
      <p:sp>
        <p:nvSpPr>
          <p:cNvPr id="24" name="Donut 23">
            <a:extLst>
              <a:ext uri="{FF2B5EF4-FFF2-40B4-BE49-F238E27FC236}">
                <a16:creationId xmlns:a16="http://schemas.microsoft.com/office/drawing/2014/main" id="{73668BCE-3BD3-5A44-A921-C7BD8C0C283D}"/>
              </a:ext>
            </a:extLst>
          </p:cNvPr>
          <p:cNvSpPr/>
          <p:nvPr/>
        </p:nvSpPr>
        <p:spPr>
          <a:xfrm>
            <a:off x="3186418" y="1005873"/>
            <a:ext cx="2830778" cy="2380319"/>
          </a:xfrm>
          <a:prstGeom prst="donut">
            <a:avLst>
              <a:gd name="adj" fmla="val 18803"/>
            </a:avLst>
          </a:prstGeom>
          <a:solidFill>
            <a:schemeClr val="bg2"/>
          </a:solidFill>
          <a:ln w="127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D06F1C-D93E-1E4A-8DB1-8D3CB1096020}"/>
              </a:ext>
            </a:extLst>
          </p:cNvPr>
          <p:cNvSpPr txBox="1"/>
          <p:nvPr/>
        </p:nvSpPr>
        <p:spPr>
          <a:xfrm>
            <a:off x="2840750" y="740728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数据</a:t>
            </a:r>
          </a:p>
          <a:p>
            <a:r>
              <a:rPr lang="en-CN" dirty="0"/>
              <a:t>分类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A63987-8FDD-0349-9202-02A4581EDC1F}"/>
              </a:ext>
            </a:extLst>
          </p:cNvPr>
          <p:cNvSpPr txBox="1"/>
          <p:nvPr/>
        </p:nvSpPr>
        <p:spPr>
          <a:xfrm>
            <a:off x="5995124" y="963669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实体关系</a:t>
            </a:r>
          </a:p>
          <a:p>
            <a:r>
              <a:rPr lang="en-CN" dirty="0"/>
              <a:t>抽取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E8FC0B-960C-B440-A46F-98ED32805531}"/>
              </a:ext>
            </a:extLst>
          </p:cNvPr>
          <p:cNvSpPr txBox="1"/>
          <p:nvPr/>
        </p:nvSpPr>
        <p:spPr>
          <a:xfrm>
            <a:off x="4267606" y="47842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数据</a:t>
            </a:r>
          </a:p>
          <a:p>
            <a:r>
              <a:rPr lang="en-CN" dirty="0"/>
              <a:t>清洗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4F92FB-53F4-1049-AF2D-80CD48CF2904}"/>
              </a:ext>
            </a:extLst>
          </p:cNvPr>
          <p:cNvSpPr txBox="1"/>
          <p:nvPr/>
        </p:nvSpPr>
        <p:spPr>
          <a:xfrm>
            <a:off x="5069825" y="322051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知识融合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3F5EFC-44FC-6D47-AB2E-E1CBA3C08136}"/>
              </a:ext>
            </a:extLst>
          </p:cNvPr>
          <p:cNvSpPr txBox="1"/>
          <p:nvPr/>
        </p:nvSpPr>
        <p:spPr>
          <a:xfrm>
            <a:off x="2669741" y="309704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知识更新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6E99A2-C684-7F47-8678-D2A91528D7EE}"/>
              </a:ext>
            </a:extLst>
          </p:cNvPr>
          <p:cNvSpPr txBox="1"/>
          <p:nvPr/>
        </p:nvSpPr>
        <p:spPr>
          <a:xfrm>
            <a:off x="5992084" y="250744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规则应用</a:t>
            </a: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061ABED0-6C4C-1647-A7B9-C20BD5812FFF}"/>
              </a:ext>
            </a:extLst>
          </p:cNvPr>
          <p:cNvSpPr/>
          <p:nvPr/>
        </p:nvSpPr>
        <p:spPr>
          <a:xfrm>
            <a:off x="2221757" y="1645913"/>
            <a:ext cx="699313" cy="804233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0227FC6B-56CB-CD4C-866B-6956BC3B867F}"/>
              </a:ext>
            </a:extLst>
          </p:cNvPr>
          <p:cNvSpPr/>
          <p:nvPr/>
        </p:nvSpPr>
        <p:spPr>
          <a:xfrm>
            <a:off x="9219505" y="5704060"/>
            <a:ext cx="1085850" cy="826229"/>
          </a:xfrm>
          <a:prstGeom prst="smileyFace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F5D833A8-4D7C-854E-876B-C5553FC41278}"/>
              </a:ext>
            </a:extLst>
          </p:cNvPr>
          <p:cNvSpPr/>
          <p:nvPr/>
        </p:nvSpPr>
        <p:spPr>
          <a:xfrm rot="10800000">
            <a:off x="7830189" y="4593637"/>
            <a:ext cx="742950" cy="437912"/>
          </a:xfrm>
          <a:prstGeom prst="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416039-E27A-0F4E-B36C-0CC3F7FD7A4F}"/>
              </a:ext>
            </a:extLst>
          </p:cNvPr>
          <p:cNvSpPr/>
          <p:nvPr/>
        </p:nvSpPr>
        <p:spPr>
          <a:xfrm>
            <a:off x="749025" y="4533270"/>
            <a:ext cx="1204428" cy="5408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聊天记录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F19B27-DECD-B942-81BE-C2085EFACDBD}"/>
              </a:ext>
            </a:extLst>
          </p:cNvPr>
          <p:cNvSpPr/>
          <p:nvPr/>
        </p:nvSpPr>
        <p:spPr>
          <a:xfrm>
            <a:off x="749025" y="5239658"/>
            <a:ext cx="1204428" cy="54081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视频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图片</a:t>
            </a:r>
            <a:endParaRPr lang="en-CN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325CC4-3CD0-AD45-8152-AF6A9624A21A}"/>
              </a:ext>
            </a:extLst>
          </p:cNvPr>
          <p:cNvSpPr/>
          <p:nvPr/>
        </p:nvSpPr>
        <p:spPr>
          <a:xfrm>
            <a:off x="2290908" y="4460079"/>
            <a:ext cx="4138795" cy="57147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基础模型/Qwen1.8B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0FEBCB-F05F-E44C-871A-4206C0391D7D}"/>
              </a:ext>
            </a:extLst>
          </p:cNvPr>
          <p:cNvSpPr/>
          <p:nvPr/>
        </p:nvSpPr>
        <p:spPr>
          <a:xfrm>
            <a:off x="6429704" y="4460078"/>
            <a:ext cx="1349730" cy="57147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LoRA权重</a:t>
            </a:r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B82B2257-3000-074B-B151-12F351F6773B}"/>
              </a:ext>
            </a:extLst>
          </p:cNvPr>
          <p:cNvSpPr/>
          <p:nvPr/>
        </p:nvSpPr>
        <p:spPr>
          <a:xfrm>
            <a:off x="3508235" y="3741142"/>
            <a:ext cx="4496282" cy="554418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97CE9A6-96DA-5847-871E-F5CBFDDEC55B}"/>
              </a:ext>
            </a:extLst>
          </p:cNvPr>
          <p:cNvSpPr/>
          <p:nvPr/>
        </p:nvSpPr>
        <p:spPr>
          <a:xfrm>
            <a:off x="2237606" y="3741142"/>
            <a:ext cx="1107996" cy="55441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>
                <a:solidFill>
                  <a:schemeClr val="tx1"/>
                </a:solidFill>
              </a:rPr>
              <a:t>数据清洗整理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460385-B27B-894A-A468-D5D798341537}"/>
              </a:ext>
            </a:extLst>
          </p:cNvPr>
          <p:cNvSpPr/>
          <p:nvPr/>
        </p:nvSpPr>
        <p:spPr>
          <a:xfrm>
            <a:off x="8943227" y="4149263"/>
            <a:ext cx="293948" cy="3619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717E4F3-8E33-5342-9D29-3F0E023F8E98}"/>
              </a:ext>
            </a:extLst>
          </p:cNvPr>
          <p:cNvSpPr/>
          <p:nvPr/>
        </p:nvSpPr>
        <p:spPr>
          <a:xfrm>
            <a:off x="9328816" y="4146183"/>
            <a:ext cx="293948" cy="3619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BFE765D-AB4F-7A4A-9E50-AF96E0789B71}"/>
              </a:ext>
            </a:extLst>
          </p:cNvPr>
          <p:cNvSpPr/>
          <p:nvPr/>
        </p:nvSpPr>
        <p:spPr>
          <a:xfrm>
            <a:off x="9682741" y="4146183"/>
            <a:ext cx="293948" cy="3619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CD3E7E-6D01-7143-A962-908C1D0E6497}"/>
              </a:ext>
            </a:extLst>
          </p:cNvPr>
          <p:cNvSpPr/>
          <p:nvPr/>
        </p:nvSpPr>
        <p:spPr>
          <a:xfrm>
            <a:off x="10099995" y="4149202"/>
            <a:ext cx="293948" cy="3619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A25DB72-3E81-BD46-BDB0-CD5187D63D7A}"/>
              </a:ext>
            </a:extLst>
          </p:cNvPr>
          <p:cNvSpPr/>
          <p:nvPr/>
        </p:nvSpPr>
        <p:spPr>
          <a:xfrm>
            <a:off x="10503095" y="4149202"/>
            <a:ext cx="293948" cy="3619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CBD578A-A395-2648-A2F1-06B874896466}"/>
              </a:ext>
            </a:extLst>
          </p:cNvPr>
          <p:cNvSpPr/>
          <p:nvPr/>
        </p:nvSpPr>
        <p:spPr>
          <a:xfrm>
            <a:off x="10941349" y="4146183"/>
            <a:ext cx="293948" cy="361970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43198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BD82389-D9F3-9447-93DE-173723233B4E}"/>
              </a:ext>
            </a:extLst>
          </p:cNvPr>
          <p:cNvSpPr/>
          <p:nvPr/>
        </p:nvSpPr>
        <p:spPr>
          <a:xfrm>
            <a:off x="566340" y="480170"/>
            <a:ext cx="1757363" cy="1185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用户问题</a:t>
            </a:r>
            <a:r>
              <a:rPr lang="en-US" dirty="0"/>
              <a:t>/</a:t>
            </a:r>
            <a:r>
              <a:rPr lang="zh-CN" altLang="en-US" dirty="0"/>
              <a:t>需求</a:t>
            </a:r>
            <a:endParaRPr lang="en-C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9C7E55-B9E9-EC4C-86C6-6AF697AC9C21}"/>
              </a:ext>
            </a:extLst>
          </p:cNvPr>
          <p:cNvSpPr/>
          <p:nvPr/>
        </p:nvSpPr>
        <p:spPr>
          <a:xfrm>
            <a:off x="3488266" y="2322791"/>
            <a:ext cx="2607734" cy="1185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检索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ED388E-3AB0-6244-9819-9896C476E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816" y="320368"/>
            <a:ext cx="2765162" cy="187218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3E84D47-6F79-0D43-A5BB-D64CE3F32F0C}"/>
              </a:ext>
            </a:extLst>
          </p:cNvPr>
          <p:cNvSpPr/>
          <p:nvPr/>
        </p:nvSpPr>
        <p:spPr>
          <a:xfrm>
            <a:off x="3488266" y="480170"/>
            <a:ext cx="2167467" cy="1185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知识查询</a:t>
            </a:r>
          </a:p>
          <a:p>
            <a:pPr algn="ctr"/>
            <a:r>
              <a:rPr lang="en-CN" dirty="0"/>
              <a:t>上下文注入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7C57C4-B02B-1540-838B-8FD81C4FFC29}"/>
              </a:ext>
            </a:extLst>
          </p:cNvPr>
          <p:cNvSpPr/>
          <p:nvPr/>
        </p:nvSpPr>
        <p:spPr>
          <a:xfrm>
            <a:off x="3488266" y="4515619"/>
            <a:ext cx="2607734" cy="1185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整合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F3925C-2E25-A345-AE07-0011EADC994C}"/>
              </a:ext>
            </a:extLst>
          </p:cNvPr>
          <p:cNvSpPr/>
          <p:nvPr/>
        </p:nvSpPr>
        <p:spPr>
          <a:xfrm>
            <a:off x="282708" y="5389613"/>
            <a:ext cx="2375825" cy="1185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响应应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6EBA292-F256-184A-966F-2FA0780F0FC0}"/>
              </a:ext>
            </a:extLst>
          </p:cNvPr>
          <p:cNvSpPr/>
          <p:nvPr/>
        </p:nvSpPr>
        <p:spPr>
          <a:xfrm>
            <a:off x="7981816" y="2360112"/>
            <a:ext cx="2607734" cy="1185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向量数据库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1CCC875-8A9C-AF4A-AFC4-3329F7C39D4C}"/>
              </a:ext>
            </a:extLst>
          </p:cNvPr>
          <p:cNvSpPr/>
          <p:nvPr/>
        </p:nvSpPr>
        <p:spPr>
          <a:xfrm>
            <a:off x="8060530" y="3922688"/>
            <a:ext cx="2607734" cy="11858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规则库</a:t>
            </a:r>
          </a:p>
        </p:txBody>
      </p:sp>
    </p:spTree>
    <p:extLst>
      <p:ext uri="{BB962C8B-B14F-4D97-AF65-F5344CB8AC3E}">
        <p14:creationId xmlns:p14="http://schemas.microsoft.com/office/powerpoint/2010/main" val="3645181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39</Words>
  <Application>Microsoft Macintosh PowerPoint</Application>
  <PresentationFormat>Widescreen</PresentationFormat>
  <Paragraphs>32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niwang</dc:creator>
  <cp:lastModifiedBy>Microsoft Office User</cp:lastModifiedBy>
  <cp:revision>11</cp:revision>
  <dcterms:created xsi:type="dcterms:W3CDTF">2024-05-08T01:36:08Z</dcterms:created>
  <dcterms:modified xsi:type="dcterms:W3CDTF">2024-05-11T05:49:51Z</dcterms:modified>
</cp:coreProperties>
</file>