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先抛出时间跨度震撼点——5000年传承、3600年文字不断代，建立权威感；接着用“汉字3500常用字、14亿使用人口”把抽象文化转为可感数据；随后连举古籍、诗词曲小说数量，展示体量之庞大；再以“非遗1557项、世界级43项全球第一”凸显当代活力；最后落回生活，指出24节气+八大节日覆盖98%县市，让听众瞬间关联自身经验，形成首尾呼应的“宏观—微观”闭环，为后续深入专题铺垫情绪与认知基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传统文化正以全新姿态融入当代生活。从13.5万亿元的文创产业到2000亿次播放的国风音乐，从2.8万家国学培训机构到1500亿次播放的汉服话题，数据显示传统文化在数字经济时代焕发勃勃生机。更值得关注的是，全球3000万海外汉语学习者的存在，证明中华文化正在成为世界文化的重要组成部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3d4f0eb9-6bf1-4fa4-8245-eac8a70cb0d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3241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中国传统文化概览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33909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3746500"/>
            <a:ext cx="6731000" cy="1066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五千年未中断的文明长河：汉字承载14亿使用者，存世古籍逾20万种，非遗项目全球第一，24节气与八大节日覆盖98%县市，铸就连续3600年文字记载的文化奇观。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34400" y="5118100"/>
            <a:ext cx="6705600" cy="1295400"/>
          </a:xfrm>
          <a:prstGeom prst="roundRect">
            <a:avLst>
              <a:gd name="adj" fmla="val 7843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5E7EB"/>
            </a:solidFill>
          </a:ln>
          <a:effectLst>
            <a:outerShdw blurRad="25400" dir="90000" dist="12700" rotWithShape="0">
              <a:srgbClr val="000000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8851900" y="54610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055100" y="5613400"/>
            <a:ext cx="2286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1">
                <a:solidFill>
                  <a:srgbClr val="FFFFFF"/>
                </a:solidFill>
                <a:latin typeface="Poppins"/>
              </a:defRPr>
            </a:pPr>
            <a:r>
              <a:rPr i="0" sz="1600" b="1">
                <a:solidFill>
                  <a:srgbClr val="FFFFFF"/>
                </a:solidFill>
                <a:latin typeface="Poppins"/>
              </a:rPr>
              <a:t>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64700" y="5435600"/>
            <a:ext cx="1270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李思远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4700" y="5791200"/>
            <a:ext cx="12700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4B5563"/>
                </a:solidFill>
                <a:latin typeface="Poppins"/>
              </a:defRPr>
            </a:pPr>
            <a:r>
              <a:rPr i="0" sz="1600" b="0">
                <a:solidFill>
                  <a:srgbClr val="4B5563"/>
                </a:solidFill>
                <a:latin typeface="Poppins"/>
              </a:rPr>
              <a:t>2024-06-20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98df4306-c42d-4d9e-9d7d-334456807d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1200" cy="9144000"/>
          </a:xfrm>
          <a:prstGeom prst="rect">
            <a:avLst/>
          </a:prstGeom>
        </p:spPr>
      </p:pic>
      <p:pic>
        <p:nvPicPr>
          <p:cNvPr id="3" name="Picture 2" descr="98df4306-c42d-4d9e-9d7d-334456807d6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0" y="0"/>
            <a:ext cx="32512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23622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传统文化的当代表达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文创产业营收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13.5万亿元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60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2700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2023年文创产业营收占GDP比重达11.2%，成为国民经济重要支柱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28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国风音乐播放量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28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2000亿次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28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1468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国风音乐年播放量突破2000亿次，B站国风UP主超50万人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696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海外汉语学习者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96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3000万+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7696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10236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全球162国建立498所孔子学院，海外汉语学习者超3000万人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