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69751"/>
  </p:normalViewPr>
  <p:slideViewPr>
    <p:cSldViewPr>
      <p:cViewPr>
        <p:scale>
          <a:sx n="110" d="100"/>
          <a:sy n="110" d="100"/>
        </p:scale>
        <p:origin x="24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132C-1336-DA4F-B1E8-5CD49D64DE40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62C41-CA55-6E41-A9F5-61954D7F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린캔버스를</a:t>
            </a:r>
            <a:r>
              <a:rPr lang="ko-KR" altLang="en-US" dirty="0">
                <a:latin typeface="+mn-ea"/>
              </a:rPr>
              <a:t> 작성할 때 명심해야 할 사항들은 다음과 같다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가능하면 앉은 자리에서 한번에 완성할 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잘 모르겠으면 일단 공란으로 둬도 상관 없다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간결하게 핵심을 표현해라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현재에 기반해서 생각해라</a:t>
            </a:r>
            <a:r>
              <a:rPr lang="en-US" altLang="ko-KR" dirty="0">
                <a:latin typeface="+mn-ea"/>
              </a:rPr>
              <a:t>. </a:t>
            </a:r>
            <a:r>
              <a:rPr lang="en-US" dirty="0">
                <a:latin typeface="+mn-ea"/>
              </a:rPr>
              <a:t>Getting Things Done </a:t>
            </a:r>
            <a:r>
              <a:rPr lang="ko-KR" altLang="en-US" dirty="0">
                <a:latin typeface="+mn-ea"/>
              </a:rPr>
              <a:t>을 목표로 해야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고객 관점에서 접근해라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62C41-CA55-6E41-A9F5-61954D7F0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0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40C-B572-4627-86CB-6E15C115BFB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41D3-3A8C-413E-AA4C-5956A050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5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40C-B572-4627-86CB-6E15C115BFB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41D3-3A8C-413E-AA4C-5956A050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40C-B572-4627-86CB-6E15C115BFB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41D3-3A8C-413E-AA4C-5956A050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40C-B572-4627-86CB-6E15C115BFB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41D3-3A8C-413E-AA4C-5956A050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1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40C-B572-4627-86CB-6E15C115BFB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41D3-3A8C-413E-AA4C-5956A050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1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40C-B572-4627-86CB-6E15C115BFB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41D3-3A8C-413E-AA4C-5956A050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40C-B572-4627-86CB-6E15C115BFB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41D3-3A8C-413E-AA4C-5956A050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40C-B572-4627-86CB-6E15C115BFB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41D3-3A8C-413E-AA4C-5956A050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40C-B572-4627-86CB-6E15C115BFB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41D3-3A8C-413E-AA4C-5956A050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40C-B572-4627-86CB-6E15C115BFB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41D3-3A8C-413E-AA4C-5956A050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1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40C-B572-4627-86CB-6E15C115BFB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41D3-3A8C-413E-AA4C-5956A050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1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C640C-B572-4627-86CB-6E15C115BFB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41D3-3A8C-413E-AA4C-5956A050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11963"/>
              </p:ext>
            </p:extLst>
          </p:nvPr>
        </p:nvGraphicFramePr>
        <p:xfrm>
          <a:off x="395536" y="188640"/>
          <a:ext cx="8352926" cy="6449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04256">
                <a:tc rowSpan="2"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(1)</a:t>
                      </a:r>
                    </a:p>
                    <a:p>
                      <a:endParaRPr lang="en-US" sz="105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제일 먼저 작성해야 하는 것은 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문제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9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고객군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두개를 축으로 다른 영역들을 채워 나간다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900" b="0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고객들이 해결해주길 바라는 </a:t>
                      </a:r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Top3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문제점들을 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 ’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문제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적는다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900" b="0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현재 고객들이 이 문제를 풀고 있는 대체 방안들을 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적는다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900" b="0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사용자와 고객을 구분하여 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9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고객군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칸을 채운다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예를들어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블로깅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플랫폼의 사용자는 독자들이고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고객은 작성자이다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900" b="0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9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칸읜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문제점들을 의식하며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타겟 고객을 구체화 한다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여기서 타겟 고객은 메인스트림의 고객들이 아니라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제품을 사용해 볼 얼리 </a:t>
                      </a:r>
                      <a:r>
                        <a:rPr lang="ko-KR" altLang="en-US" sz="9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어답터를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말한다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솔루션</a:t>
                      </a:r>
                      <a:r>
                        <a:rPr lang="en-US" altLang="ko-KR" sz="1200" dirty="0"/>
                        <a:t>(4)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처음부터 솔루션을 완전히 정의할 필요 없다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단계에서는 아직 검증되지 않은 것들이 많기 때문이다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문제점들을 해결하기 위한 단순한 해법을 쉽게 스케치한다고 생각하면 된다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문제점을 최대한 검증한 다음 솔루션을 확정해라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6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ko-KR" altLang="en-US" sz="1200" dirty="0"/>
                        <a:t>고유의 </a:t>
                      </a:r>
                      <a:r>
                        <a:rPr lang="ko-KR" altLang="en-US" sz="1200" dirty="0" err="1"/>
                        <a:t>가치제안</a:t>
                      </a:r>
                      <a:r>
                        <a:rPr lang="en-US" altLang="ko-KR" sz="1200" dirty="0"/>
                        <a:t>(3)</a:t>
                      </a:r>
                    </a:p>
                    <a:p>
                      <a:endParaRPr lang="en-US" sz="1200" dirty="0"/>
                    </a:p>
                    <a:p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린캔버스에서 가장 중요한 칸이며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그만큼 제대로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채워넣기가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어려운 칸이다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여기에는 왜 당신의 제품이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특별한지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그리고 주의를 끌 가치가 있는지에 대한 걸 쓴다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칸을 작성할 요령은 다음과 같다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차별화 하라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 그 차별화가 당신이 풀려는 문제점과 직접적인 관련이 있어야 한다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얼리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어답터들을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목표로 해라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기능보다 그 기능으로 인해 고객의 현실에서 얻는 것에 대해 집중하라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예를 들어 이력서 사이트를 만든다고 할 때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기능은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전문적으로 디자인된 템플릿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될 것이고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이로 인해 얻는 이득은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시선을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잡아끄는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이력서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최종적으로 고객이 얻게 되는 것은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꿈에 바라던 직업을 가지게 되는 것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될 것이다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즉 효과적인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uvp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고객이 원하는 최종 결과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적절한 시간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부딪히는 난항들 이다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단어를 신중히 선택하고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단어들을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찜해라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검색어등에서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우위를 점할 수 있게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누가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무엇을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왜 에 대해 답을 하라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uvp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들을 참고해라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High-concept pitch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만들어 보라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경쟁 우위</a:t>
                      </a:r>
                      <a:r>
                        <a:rPr lang="en-US" altLang="ko-KR" sz="1200" dirty="0"/>
                        <a:t>(9)</a:t>
                      </a:r>
                    </a:p>
                    <a:p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이것도 역시 가장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채워넣기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어려운 칸이다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경쟁자가 생긴다 해도 쉽게 따라할 수 없거나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돈으로 해결할 수 없는 것을 말한다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예를 들면 다음과 같은 것들이다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내부 정보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진짜 전문가의 지지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최고의 팀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분야에 대한 개인적인 권위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큰 네트웍 효과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커뮤니티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기존 고객들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검색 랭킹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200" dirty="0" err="1"/>
                        <a:t>고객군</a:t>
                      </a:r>
                      <a:r>
                        <a:rPr lang="en-US" altLang="ko-KR" sz="1200" dirty="0"/>
                        <a:t>(2)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78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핵심지표</a:t>
                      </a:r>
                      <a:r>
                        <a:rPr lang="en-US" altLang="ko-KR" sz="1200" dirty="0"/>
                        <a:t>(8)</a:t>
                      </a:r>
                      <a:br>
                        <a:rPr lang="en-US" altLang="ko-KR" sz="1200" dirty="0"/>
                      </a:br>
                      <a:br>
                        <a:rPr lang="en-US" altLang="ko-KR" sz="1200" dirty="0"/>
                      </a:b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비지니스의 진행상황을 측정할 지표들을 나열한다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여러가지가 있을 수 있겠지만 크게 다음과 같은 것들을 써본다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Acquisition :  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우연히 제품을 찾은 사용자에게 흥미를 불러 일으키는 것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흥미가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생긱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사용자에게 만족스런 경험을 제공하는 것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Retention 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반복해서 다시 제품을 사용하거나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제품을 쓰겠다고 참여하는 경우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돈을 지불하는 경우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Referral 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제품에 만족한 고객이 알려주어 새로운 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Acquisition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일어나는 것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채널</a:t>
                      </a:r>
                      <a:r>
                        <a:rPr lang="en-US" altLang="ko-KR" sz="1200" dirty="0"/>
                        <a:t>(5)</a:t>
                      </a:r>
                    </a:p>
                    <a:p>
                      <a:endParaRPr lang="en-US" sz="1200" dirty="0"/>
                    </a:p>
                    <a:p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많은 스타트업들이 고객을 만날 수 있는 채널을 만들지 못해 실패한다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스타트업의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처음 목표는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스케일업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보다 배움에 있으므로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잠재 고객과 만날 수 있는 채널이면 일단 아무거나 괜찮다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 만약 당신의 비지니스가 많은 고객들을 필요로 한다면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스케일업에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대한 부분도 생각해 봐야 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7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504">
                <a:tc gridSpan="3">
                  <a:txBody>
                    <a:bodyPr/>
                    <a:lstStyle/>
                    <a:p>
                      <a:r>
                        <a:rPr lang="ko-KR" altLang="en-US" sz="1200" dirty="0"/>
                        <a:t>비용구조</a:t>
                      </a:r>
                      <a:r>
                        <a:rPr lang="en-US" altLang="ko-KR" sz="1200" dirty="0"/>
                        <a:t>(7)</a:t>
                      </a:r>
                    </a:p>
                    <a:p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제품을 시장에 내놓는다면 발생할 비용에 대해 써본다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정확하게 예측하기란 물론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힘들테지만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현재의 상황에 기반하여 쓴다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명의 고객을 인터뷰 하는 데 드는 비용은 어느 정도 인가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만들고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라운치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하는데 드는 비용은 어느 정도 인가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계속 나가는 비용은 얼마인가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고정 금액과 변동 금액으로 각각 써본다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ko-KR" altLang="en-US" sz="1200" dirty="0" err="1"/>
                        <a:t>수익원</a:t>
                      </a:r>
                      <a:r>
                        <a:rPr lang="en-US" altLang="ko-KR" sz="1200" dirty="0"/>
                        <a:t>(6)</a:t>
                      </a:r>
                    </a:p>
                    <a:p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제품을 완전히 무료로 낼 계획이 아니라면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나온 첫날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과금을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해야 한다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여기 몇가지 이유들이 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가격 또한 제품의 일부이다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가격이 고객을 정의한다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페트병에 든 물을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원에 팔 때 만날 수 있는 고객과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원에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팔때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만날 수 있는 고객이 다르다는 뜻이다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고객의 지불을 통해 가장 빠른 형태의 검증을 해볼 수 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고객한테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돈을 내달라고 하는 것이야말로 가장 힘든 일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중하나다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누군가 돈을 지불한다면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당신 제품에 대한 가장 확실하고 빠른 검증이 될 것이다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2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332656"/>
            <a:ext cx="8280920" cy="288032"/>
          </a:xfrm>
        </p:spPr>
        <p:txBody>
          <a:bodyPr>
            <a:noAutofit/>
          </a:bodyPr>
          <a:lstStyle/>
          <a:p>
            <a:pPr algn="l"/>
            <a:r>
              <a:rPr lang="ko-KR" altLang="en-US" sz="1200" dirty="0">
                <a:solidFill>
                  <a:schemeClr val="tx1"/>
                </a:solidFill>
              </a:rPr>
              <a:t>비즈니스 목표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52991"/>
              </p:ext>
            </p:extLst>
          </p:nvPr>
        </p:nvGraphicFramePr>
        <p:xfrm>
          <a:off x="395536" y="692696"/>
          <a:ext cx="8352926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04256">
                <a:tc rowSpan="2"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문제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(1)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솔루션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(4)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고유의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가치제안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(3)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경쟁 우위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(9)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고객군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(2)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78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핵심지표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(8)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채널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(5)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504">
                <a:tc gridSpan="3"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비용구조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(7)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수익원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(6)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47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332656"/>
            <a:ext cx="8280920" cy="288032"/>
          </a:xfrm>
        </p:spPr>
        <p:txBody>
          <a:bodyPr>
            <a:noAutofit/>
          </a:bodyPr>
          <a:lstStyle/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Business Goal: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77708"/>
              </p:ext>
            </p:extLst>
          </p:nvPr>
        </p:nvGraphicFramePr>
        <p:xfrm>
          <a:off x="395536" y="692696"/>
          <a:ext cx="8352926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04256"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ea typeface="+mj-ea"/>
                        </a:rPr>
                        <a:t>Problem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lt"/>
                          <a:ea typeface="+mj-ea"/>
                        </a:rPr>
                        <a:t>Solution (4)</a:t>
                      </a:r>
                      <a:endParaRPr lang="en-US" sz="12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lt"/>
                          <a:ea typeface="+mj-ea"/>
                        </a:rPr>
                        <a:t>Unique Value Proposition (3)</a:t>
                      </a:r>
                      <a:endParaRPr lang="en-US" sz="12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lt"/>
                          <a:ea typeface="+mj-ea"/>
                        </a:rPr>
                        <a:t>Unfair Advantage (9)</a:t>
                      </a:r>
                      <a:endParaRPr lang="en-US" sz="12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lt"/>
                          <a:ea typeface="+mj-ea"/>
                        </a:rPr>
                        <a:t>Customer Segments (2)</a:t>
                      </a:r>
                      <a:endParaRPr lang="en-US" sz="12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78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lt"/>
                          <a:ea typeface="+mj-ea"/>
                        </a:rPr>
                        <a:t>Key Metrics (8)</a:t>
                      </a:r>
                      <a:endParaRPr lang="en-US" sz="12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lt"/>
                          <a:ea typeface="+mj-ea"/>
                        </a:rPr>
                        <a:t>Channels (5)</a:t>
                      </a:r>
                      <a:endParaRPr lang="en-US" sz="12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504">
                <a:tc gridSpan="3"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lt"/>
                          <a:ea typeface="+mj-ea"/>
                        </a:rPr>
                        <a:t>Cost Structure (7)</a:t>
                      </a:r>
                      <a:endParaRPr lang="en-US" sz="12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lt"/>
                          <a:ea typeface="+mj-ea"/>
                        </a:rPr>
                        <a:t>Revenue Streams (6)</a:t>
                      </a:r>
                      <a:endParaRPr lang="en-US" sz="12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92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790</Words>
  <Application>Microsoft Macintosh PowerPoint</Application>
  <PresentationFormat>On-screen Show (4:3)</PresentationFormat>
  <Paragraphs>85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</dc:creator>
  <cp:lastModifiedBy>Ryan Guhnguk Ahn</cp:lastModifiedBy>
  <cp:revision>6</cp:revision>
  <cp:lastPrinted>2020-03-29T03:25:00Z</cp:lastPrinted>
  <dcterms:created xsi:type="dcterms:W3CDTF">2014-09-11T15:13:16Z</dcterms:created>
  <dcterms:modified xsi:type="dcterms:W3CDTF">2020-03-29T04:23:38Z</dcterms:modified>
</cp:coreProperties>
</file>