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6" autoAdjust="0"/>
    <p:restoredTop sz="94660"/>
  </p:normalViewPr>
  <p:slideViewPr>
    <p:cSldViewPr snapToGrid="0">
      <p:cViewPr varScale="1">
        <p:scale>
          <a:sx n="95" d="100"/>
          <a:sy n="95" d="100"/>
        </p:scale>
        <p:origin x="9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AE68-22F9-4E45-9DAD-2838A2466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ACA3F-C69B-46AC-8F17-926530176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2E11F-5689-442E-B558-C5AB60CC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3E9F-58DE-4E06-8EA1-4DE092E4642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E58B-934B-4B60-A0AF-7B5837D2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97EEC-6FC9-474B-9C14-8BB75D9A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1807-9991-45C3-9610-9A85980FD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6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EA1A-4D59-493D-A561-26C701BE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6D8BF-9134-46FE-89B4-E1BDB6A9A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CA1E8-B0E2-4883-802F-1B6182C3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3E9F-58DE-4E06-8EA1-4DE092E4642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834AB-76F6-4F31-A07D-56ABA03A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0E51D-798F-4A50-BD30-1BB7D779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1807-9991-45C3-9610-9A85980FD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7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0F3D22-F76C-4594-AF18-0DC14D07A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F77BB-4ECF-4A74-B6B0-2B2EA06C6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DA541-FAD4-4EA6-9079-CED91D84B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3E9F-58DE-4E06-8EA1-4DE092E4642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2534F-5BD6-467C-B219-10D9E810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F46A9-A8C8-40AE-91E0-B1F1A160D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1807-9991-45C3-9610-9A85980FD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9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FEE2-CB45-48D2-8572-E12ADC43B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777C7-D34C-46F0-A22A-7598BDDAC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50514-BE5B-45D6-8212-A375B3FE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3E9F-58DE-4E06-8EA1-4DE092E4642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7E92F-9F8F-4738-B1C0-992008F9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B3297-8962-4A00-887A-BAC0A32E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1807-9991-45C3-9610-9A85980FD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0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327B-694A-4DB5-A0D6-B673F48D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85E30-FE47-4633-BFAD-D5C10FBCF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1342B-15AC-48D3-AC45-E4D2E199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3E9F-58DE-4E06-8EA1-4DE092E4642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0D60C-8CFB-4AA6-91D5-D0B6A34D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FE542-CE5E-420D-8325-EEE78A52D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1807-9991-45C3-9610-9A85980FD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9B87-7FCD-46E1-B85A-EEBDCBCC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041F-0D48-43BD-902C-385646D8C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C4DF9-97A1-4754-8D0B-7C4A2204A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3F9CA-7D5D-48D7-B98C-7572A2250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3E9F-58DE-4E06-8EA1-4DE092E4642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9AF6A-A073-4A12-AA21-B03974E4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A040C-B538-40AF-8F88-13928378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1807-9991-45C3-9610-9A85980FD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8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8BFA4-33FF-4515-83E0-8CB78390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355D0-F7B0-4716-8C07-8E195D547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12E65-16AB-42D7-A1F8-436A079E4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9F364-583E-449E-B98B-18A617CDF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2C0AF-F9BD-4C5B-86C9-8374CBAD2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BF9BE-1042-4665-A746-03BF1875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3E9F-58DE-4E06-8EA1-4DE092E4642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819B18-3430-49FF-B013-93CEE81C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B9ED8-2905-49EE-A037-3F0DB930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1807-9991-45C3-9610-9A85980FD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8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B2BC-14C3-4016-900F-38FC4E62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6E1472-A055-4B47-8AE0-B5C39BE4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3E9F-58DE-4E06-8EA1-4DE092E4642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90282-AC8F-4B42-904F-C1207AF8A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83C5A-0865-4EAB-AF72-0A47661D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1807-9991-45C3-9610-9A85980FD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6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8CE1C8-DF55-4158-91C7-87B6D95F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3E9F-58DE-4E06-8EA1-4DE092E4642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6AE47-A344-4A91-AD40-37782792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4B10A-F566-4BDE-89BE-845DB6C0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1807-9991-45C3-9610-9A85980FD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4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14CF7-B83C-470F-9C28-3D417B4A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CC836-931E-4C68-A236-36DBD548C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67E1F-43B8-4EB5-B1F9-2880229A0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7103B-37B7-4220-8A67-63000454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3E9F-58DE-4E06-8EA1-4DE092E4642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32361-2199-4429-84CB-4938B1CF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4A5AB-DC15-4BE5-8293-3FC7F04C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1807-9991-45C3-9610-9A85980FD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6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705A-2044-4DBD-A158-0DA0324B8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4DDB82-3790-40A2-B509-F71E8E7F8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89F06-0189-49BC-930A-AE3E0AF10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B179A-B550-4101-85C7-F5830445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3E9F-58DE-4E06-8EA1-4DE092E4642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C82B7-CBC1-4048-84C1-F26D15C1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1CD8F-E0D5-431E-8ACA-83E61C88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1807-9991-45C3-9610-9A85980FD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3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65EFF-EFB5-4892-ADF6-4D0CA0E2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1BDC2-ED76-4CF2-AE53-A658AEFE4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E1198-E1E5-4194-9574-F70F0BA3C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F3E9F-58DE-4E06-8EA1-4DE092E4642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5C2AA-488B-4B4D-BE04-DEB37C690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2DC34-F939-4346-8934-C61341978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B1807-9991-45C3-9610-9A85980FD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4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8361D9-ACD2-455D-A6F9-CDE8E40792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955145"/>
              </p:ext>
            </p:extLst>
          </p:nvPr>
        </p:nvGraphicFramePr>
        <p:xfrm>
          <a:off x="758952" y="1270000"/>
          <a:ext cx="9713071" cy="5378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347">
                  <a:extLst>
                    <a:ext uri="{9D8B030D-6E8A-4147-A177-3AD203B41FA5}">
                      <a16:colId xmlns:a16="http://schemas.microsoft.com/office/drawing/2014/main" val="3199251461"/>
                    </a:ext>
                  </a:extLst>
                </a:gridCol>
                <a:gridCol w="477572">
                  <a:extLst>
                    <a:ext uri="{9D8B030D-6E8A-4147-A177-3AD203B41FA5}">
                      <a16:colId xmlns:a16="http://schemas.microsoft.com/office/drawing/2014/main" val="2101674997"/>
                    </a:ext>
                  </a:extLst>
                </a:gridCol>
                <a:gridCol w="477572">
                  <a:extLst>
                    <a:ext uri="{9D8B030D-6E8A-4147-A177-3AD203B41FA5}">
                      <a16:colId xmlns:a16="http://schemas.microsoft.com/office/drawing/2014/main" val="935860243"/>
                    </a:ext>
                  </a:extLst>
                </a:gridCol>
                <a:gridCol w="477572">
                  <a:extLst>
                    <a:ext uri="{9D8B030D-6E8A-4147-A177-3AD203B41FA5}">
                      <a16:colId xmlns:a16="http://schemas.microsoft.com/office/drawing/2014/main" val="869564121"/>
                    </a:ext>
                  </a:extLst>
                </a:gridCol>
                <a:gridCol w="477572">
                  <a:extLst>
                    <a:ext uri="{9D8B030D-6E8A-4147-A177-3AD203B41FA5}">
                      <a16:colId xmlns:a16="http://schemas.microsoft.com/office/drawing/2014/main" val="1600102436"/>
                    </a:ext>
                  </a:extLst>
                </a:gridCol>
                <a:gridCol w="477572">
                  <a:extLst>
                    <a:ext uri="{9D8B030D-6E8A-4147-A177-3AD203B41FA5}">
                      <a16:colId xmlns:a16="http://schemas.microsoft.com/office/drawing/2014/main" val="381027993"/>
                    </a:ext>
                  </a:extLst>
                </a:gridCol>
                <a:gridCol w="477572">
                  <a:extLst>
                    <a:ext uri="{9D8B030D-6E8A-4147-A177-3AD203B41FA5}">
                      <a16:colId xmlns:a16="http://schemas.microsoft.com/office/drawing/2014/main" val="992075697"/>
                    </a:ext>
                  </a:extLst>
                </a:gridCol>
                <a:gridCol w="477572">
                  <a:extLst>
                    <a:ext uri="{9D8B030D-6E8A-4147-A177-3AD203B41FA5}">
                      <a16:colId xmlns:a16="http://schemas.microsoft.com/office/drawing/2014/main" val="628217304"/>
                    </a:ext>
                  </a:extLst>
                </a:gridCol>
                <a:gridCol w="477572">
                  <a:extLst>
                    <a:ext uri="{9D8B030D-6E8A-4147-A177-3AD203B41FA5}">
                      <a16:colId xmlns:a16="http://schemas.microsoft.com/office/drawing/2014/main" val="455730573"/>
                    </a:ext>
                  </a:extLst>
                </a:gridCol>
                <a:gridCol w="477572">
                  <a:extLst>
                    <a:ext uri="{9D8B030D-6E8A-4147-A177-3AD203B41FA5}">
                      <a16:colId xmlns:a16="http://schemas.microsoft.com/office/drawing/2014/main" val="587203130"/>
                    </a:ext>
                  </a:extLst>
                </a:gridCol>
                <a:gridCol w="477572">
                  <a:extLst>
                    <a:ext uri="{9D8B030D-6E8A-4147-A177-3AD203B41FA5}">
                      <a16:colId xmlns:a16="http://schemas.microsoft.com/office/drawing/2014/main" val="393087783"/>
                    </a:ext>
                  </a:extLst>
                </a:gridCol>
                <a:gridCol w="477572">
                  <a:extLst>
                    <a:ext uri="{9D8B030D-6E8A-4147-A177-3AD203B41FA5}">
                      <a16:colId xmlns:a16="http://schemas.microsoft.com/office/drawing/2014/main" val="2125374383"/>
                    </a:ext>
                  </a:extLst>
                </a:gridCol>
                <a:gridCol w="477572">
                  <a:extLst>
                    <a:ext uri="{9D8B030D-6E8A-4147-A177-3AD203B41FA5}">
                      <a16:colId xmlns:a16="http://schemas.microsoft.com/office/drawing/2014/main" val="3073032527"/>
                    </a:ext>
                  </a:extLst>
                </a:gridCol>
                <a:gridCol w="477572">
                  <a:extLst>
                    <a:ext uri="{9D8B030D-6E8A-4147-A177-3AD203B41FA5}">
                      <a16:colId xmlns:a16="http://schemas.microsoft.com/office/drawing/2014/main" val="69064756"/>
                    </a:ext>
                  </a:extLst>
                </a:gridCol>
                <a:gridCol w="477572">
                  <a:extLst>
                    <a:ext uri="{9D8B030D-6E8A-4147-A177-3AD203B41FA5}">
                      <a16:colId xmlns:a16="http://schemas.microsoft.com/office/drawing/2014/main" val="4190784413"/>
                    </a:ext>
                  </a:extLst>
                </a:gridCol>
                <a:gridCol w="477572">
                  <a:extLst>
                    <a:ext uri="{9D8B030D-6E8A-4147-A177-3AD203B41FA5}">
                      <a16:colId xmlns:a16="http://schemas.microsoft.com/office/drawing/2014/main" val="1378929325"/>
                    </a:ext>
                  </a:extLst>
                </a:gridCol>
                <a:gridCol w="477572">
                  <a:extLst>
                    <a:ext uri="{9D8B030D-6E8A-4147-A177-3AD203B41FA5}">
                      <a16:colId xmlns:a16="http://schemas.microsoft.com/office/drawing/2014/main" val="3248655500"/>
                    </a:ext>
                  </a:extLst>
                </a:gridCol>
                <a:gridCol w="477572">
                  <a:extLst>
                    <a:ext uri="{9D8B030D-6E8A-4147-A177-3AD203B41FA5}">
                      <a16:colId xmlns:a16="http://schemas.microsoft.com/office/drawing/2014/main" val="3939073631"/>
                    </a:ext>
                  </a:extLst>
                </a:gridCol>
              </a:tblGrid>
              <a:tr h="1446840"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MDS</a:t>
                      </a:r>
                    </a:p>
                  </a:txBody>
                  <a:tcPr marL="9525" marR="9525" marT="9525" marB="0" vert="vert27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CLL</a:t>
                      </a:r>
                    </a:p>
                  </a:txBody>
                  <a:tcPr marL="9525" marR="9525" marT="9525" marB="0" vert="vert270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AML complex aberrant karyotype</a:t>
                      </a:r>
                    </a:p>
                  </a:txBody>
                  <a:tcPr marL="9525" marR="9525" marT="9525" marB="0" vert="vert270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AML with normal karyotype + other abnormalities</a:t>
                      </a:r>
                    </a:p>
                  </a:txBody>
                  <a:tcPr marL="9525" marR="9525" marT="9525" marB="0" vert="vert270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c-ALL/Pre-B-ALL without t(9;22)</a:t>
                      </a:r>
                    </a:p>
                  </a:txBody>
                  <a:tcPr marL="9525" marR="9525" marT="9525" marB="0" vert="vert270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T-ALL</a:t>
                      </a:r>
                    </a:p>
                  </a:txBody>
                  <a:tcPr marL="9525" marR="9525" marT="9525" marB="0" vert="vert270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CML</a:t>
                      </a:r>
                    </a:p>
                  </a:txBody>
                  <a:tcPr marL="9525" marR="9525" marT="9525" marB="0" vert="vert270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AML with t(11q23)/MLL</a:t>
                      </a:r>
                    </a:p>
                  </a:txBody>
                  <a:tcPr marL="9525" marR="9525" marT="9525" marB="0" vert="vert270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ALL with t(12;21)</a:t>
                      </a:r>
                    </a:p>
                  </a:txBody>
                  <a:tcPr marL="9525" marR="9525" marT="9525" marB="0" vert="vert270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c-ALL/Pre-B-ALL with t(9;22)</a:t>
                      </a:r>
                    </a:p>
                  </a:txBody>
                  <a:tcPr marL="9525" marR="9525" marT="9525" marB="0" vert="vert270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AML with t(8;21)</a:t>
                      </a:r>
                    </a:p>
                  </a:txBody>
                  <a:tcPr marL="9525" marR="9525" marT="9525" marB="0" vert="vert270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ALL with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hyperdiploid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karyotype</a:t>
                      </a:r>
                    </a:p>
                  </a:txBody>
                  <a:tcPr marL="9525" marR="9525" marT="9525" marB="0" vert="vert270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ALL with t(1;19)</a:t>
                      </a:r>
                    </a:p>
                  </a:txBody>
                  <a:tcPr marL="9525" marR="9525" marT="9525" marB="0" vert="vert270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Pro-B-ALL with t(11q23)/MLL</a:t>
                      </a:r>
                    </a:p>
                  </a:txBody>
                  <a:tcPr marL="9525" marR="9525" marT="9525" marB="0" vert="vert270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AML with t(15;17)</a:t>
                      </a:r>
                    </a:p>
                  </a:txBody>
                  <a:tcPr marL="9525" marR="9525" marT="9525" marB="0" vert="vert270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AML with inv(16)/t(16;16)</a:t>
                      </a:r>
                    </a:p>
                  </a:txBody>
                  <a:tcPr marL="9525" marR="9525" marT="9525" marB="0" vert="vert270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mature B-ALL with t(8;14)</a:t>
                      </a:r>
                    </a:p>
                  </a:txBody>
                  <a:tcPr marL="9525" marR="9525" marT="9525" marB="0" vert="vert270"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380683"/>
                  </a:ext>
                </a:extLst>
              </a:tr>
              <a:tr h="185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MDS</a:t>
                      </a:r>
                    </a:p>
                  </a:txBody>
                  <a:tcPr marL="9525" marR="9525" marT="9525" marB="0" anchor="b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1.00</a:t>
                      </a:r>
                    </a:p>
                  </a:txBody>
                  <a:tcPr marL="9525" marR="9525" marT="9525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0.03</a:t>
                      </a:r>
                    </a:p>
                  </a:txBody>
                  <a:tcPr marL="9525" marR="9525" marT="9525" marB="0" anchor="b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0.07</a:t>
                      </a:r>
                    </a:p>
                  </a:txBody>
                  <a:tcPr marL="9525" marR="9525" marT="9525" marB="0" anchor="b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0.04</a:t>
                      </a:r>
                    </a:p>
                  </a:txBody>
                  <a:tcPr marL="9525" marR="9525" marT="9525" marB="0" anchor="b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0.04</a:t>
                      </a:r>
                    </a:p>
                  </a:txBody>
                  <a:tcPr marL="9525" marR="9525" marT="9525" marB="0" anchor="b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0.03</a:t>
                      </a:r>
                    </a:p>
                  </a:txBody>
                  <a:tcPr marL="9525" marR="9525" marT="9525" marB="0" anchor="b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0.03</a:t>
                      </a:r>
                    </a:p>
                  </a:txBody>
                  <a:tcPr marL="9525" marR="9525" marT="9525" marB="0" anchor="b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0.05</a:t>
                      </a:r>
                    </a:p>
                  </a:txBody>
                  <a:tcPr marL="9525" marR="9525" marT="9525" marB="0" anchor="b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0.04</a:t>
                      </a:r>
                    </a:p>
                  </a:txBody>
                  <a:tcPr marL="9525" marR="9525" marT="9525" marB="0" anchor="b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0.04</a:t>
                      </a:r>
                    </a:p>
                  </a:txBody>
                  <a:tcPr marL="9525" marR="9525" marT="9525" marB="0" anchor="b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0.05</a:t>
                      </a:r>
                    </a:p>
                  </a:txBody>
                  <a:tcPr marL="9525" marR="9525" marT="9525" marB="0" anchor="b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0.05</a:t>
                      </a:r>
                    </a:p>
                  </a:txBody>
                  <a:tcPr marL="9525" marR="9525" marT="9525" marB="0" anchor="b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0.04</a:t>
                      </a:r>
                    </a:p>
                  </a:txBody>
                  <a:tcPr marL="9525" marR="9525" marT="9525" marB="0" anchor="b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0.04</a:t>
                      </a:r>
                    </a:p>
                  </a:txBody>
                  <a:tcPr marL="9525" marR="9525" marT="9525" marB="0" anchor="b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0.06</a:t>
                      </a:r>
                    </a:p>
                  </a:txBody>
                  <a:tcPr marL="9525" marR="9525" marT="9525" marB="0" anchor="b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0.04</a:t>
                      </a:r>
                    </a:p>
                  </a:txBody>
                  <a:tcPr marL="9525" marR="9525" marT="9525" marB="0" anchor="b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</a:t>
                      </a:r>
                    </a:p>
                  </a:txBody>
                  <a:tcPr marL="9525" marR="9525" marT="9525" marB="0" anchor="b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53576161"/>
                  </a:ext>
                </a:extLst>
              </a:tr>
              <a:tr h="185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CLL</a:t>
                      </a:r>
                    </a:p>
                  </a:txBody>
                  <a:tcPr marL="9525" marR="9525" marT="9525" marB="0" anchor="b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0.03</a:t>
                      </a:r>
                    </a:p>
                  </a:txBody>
                  <a:tcPr marL="9525" marR="9525" marT="9525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0661593"/>
                  </a:ext>
                </a:extLst>
              </a:tr>
              <a:tr h="185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AML complex aberrant karyotype</a:t>
                      </a:r>
                    </a:p>
                  </a:txBody>
                  <a:tcPr marL="9525" marR="9525" marT="9525" marB="0" anchor="b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0.07</a:t>
                      </a:r>
                    </a:p>
                  </a:txBody>
                  <a:tcPr marL="9525" marR="9525" marT="9525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3878779"/>
                  </a:ext>
                </a:extLst>
              </a:tr>
              <a:tr h="185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AML with normal karyotype </a:t>
                      </a:r>
                    </a:p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+ other abnormalities</a:t>
                      </a:r>
                    </a:p>
                  </a:txBody>
                  <a:tcPr marL="9525" marR="9525" marT="9525" marB="0" anchor="b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0.04</a:t>
                      </a:r>
                    </a:p>
                  </a:txBody>
                  <a:tcPr marL="9525" marR="9525" marT="9525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9483587"/>
                  </a:ext>
                </a:extLst>
              </a:tr>
              <a:tr h="185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c-ALL/Pre-B-ALL </a:t>
                      </a:r>
                    </a:p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without t(9;22)</a:t>
                      </a:r>
                    </a:p>
                  </a:txBody>
                  <a:tcPr marL="9525" marR="9525" marT="9525" marB="0" anchor="b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0.04</a:t>
                      </a:r>
                    </a:p>
                  </a:txBody>
                  <a:tcPr marL="9525" marR="9525" marT="9525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5445158"/>
                  </a:ext>
                </a:extLst>
              </a:tr>
              <a:tr h="185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T-ALL</a:t>
                      </a:r>
                    </a:p>
                  </a:txBody>
                  <a:tcPr marL="9525" marR="9525" marT="9525" marB="0" anchor="b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0.03</a:t>
                      </a:r>
                    </a:p>
                  </a:txBody>
                  <a:tcPr marL="9525" marR="9525" marT="9525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6097445"/>
                  </a:ext>
                </a:extLst>
              </a:tr>
              <a:tr h="185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CML</a:t>
                      </a:r>
                    </a:p>
                  </a:txBody>
                  <a:tcPr marL="9525" marR="9525" marT="9525" marB="0" anchor="b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0.03</a:t>
                      </a:r>
                    </a:p>
                  </a:txBody>
                  <a:tcPr marL="9525" marR="9525" marT="9525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4138075"/>
                  </a:ext>
                </a:extLst>
              </a:tr>
              <a:tr h="185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AML with t(11q23)/MLL</a:t>
                      </a:r>
                    </a:p>
                  </a:txBody>
                  <a:tcPr marL="9525" marR="9525" marT="9525" marB="0" anchor="b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0.05</a:t>
                      </a:r>
                    </a:p>
                  </a:txBody>
                  <a:tcPr marL="9525" marR="9525" marT="9525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4716488"/>
                  </a:ext>
                </a:extLst>
              </a:tr>
              <a:tr h="185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ALL with t(12;21)</a:t>
                      </a:r>
                    </a:p>
                  </a:txBody>
                  <a:tcPr marL="9525" marR="9525" marT="9525" marB="0" anchor="b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0.04</a:t>
                      </a:r>
                    </a:p>
                  </a:txBody>
                  <a:tcPr marL="9525" marR="9525" marT="9525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6392101"/>
                  </a:ext>
                </a:extLst>
              </a:tr>
              <a:tr h="185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c-ALL/Pre-B-ALL </a:t>
                      </a:r>
                    </a:p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with t(9;22)</a:t>
                      </a:r>
                    </a:p>
                  </a:txBody>
                  <a:tcPr marL="9525" marR="9525" marT="9525" marB="0" anchor="b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0.04</a:t>
                      </a:r>
                    </a:p>
                  </a:txBody>
                  <a:tcPr marL="9525" marR="9525" marT="9525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1108179"/>
                  </a:ext>
                </a:extLst>
              </a:tr>
              <a:tr h="185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AML with t(8;21)</a:t>
                      </a:r>
                    </a:p>
                  </a:txBody>
                  <a:tcPr marL="9525" marR="9525" marT="9525" marB="0" anchor="b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0.05</a:t>
                      </a:r>
                    </a:p>
                  </a:txBody>
                  <a:tcPr marL="9525" marR="9525" marT="9525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5132841"/>
                  </a:ext>
                </a:extLst>
              </a:tr>
              <a:tr h="185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ALL with </a:t>
                      </a:r>
                    </a:p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hyperdiploid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karyotype</a:t>
                      </a:r>
                    </a:p>
                  </a:txBody>
                  <a:tcPr marL="9525" marR="9525" marT="9525" marB="0" anchor="b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0.05</a:t>
                      </a:r>
                    </a:p>
                  </a:txBody>
                  <a:tcPr marL="9525" marR="9525" marT="9525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9233930"/>
                  </a:ext>
                </a:extLst>
              </a:tr>
              <a:tr h="185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ALL with t(1;19)</a:t>
                      </a:r>
                    </a:p>
                  </a:txBody>
                  <a:tcPr marL="9525" marR="9525" marT="9525" marB="0" anchor="b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0.04</a:t>
                      </a:r>
                    </a:p>
                  </a:txBody>
                  <a:tcPr marL="9525" marR="9525" marT="9525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4630555"/>
                  </a:ext>
                </a:extLst>
              </a:tr>
              <a:tr h="185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Pro-B-ALL with </a:t>
                      </a:r>
                    </a:p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t(11q23)/MLL</a:t>
                      </a:r>
                    </a:p>
                  </a:txBody>
                  <a:tcPr marL="9525" marR="9525" marT="9525" marB="0" anchor="b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0.04</a:t>
                      </a:r>
                    </a:p>
                  </a:txBody>
                  <a:tcPr marL="9525" marR="9525" marT="9525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7507610"/>
                  </a:ext>
                </a:extLst>
              </a:tr>
              <a:tr h="185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AML with t(15;17)</a:t>
                      </a:r>
                    </a:p>
                  </a:txBody>
                  <a:tcPr marL="9525" marR="9525" marT="9525" marB="0" anchor="b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0.06</a:t>
                      </a:r>
                    </a:p>
                  </a:txBody>
                  <a:tcPr marL="9525" marR="9525" marT="9525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3966362"/>
                  </a:ext>
                </a:extLst>
              </a:tr>
              <a:tr h="185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AML with inv(16)/t(16;16)</a:t>
                      </a:r>
                    </a:p>
                  </a:txBody>
                  <a:tcPr marL="9525" marR="9525" marT="9525" marB="0" anchor="b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0.04</a:t>
                      </a:r>
                    </a:p>
                  </a:txBody>
                  <a:tcPr marL="9525" marR="9525" marT="9525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5753472"/>
                  </a:ext>
                </a:extLst>
              </a:tr>
              <a:tr h="185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mature B-ALL with t(8;14)</a:t>
                      </a:r>
                    </a:p>
                  </a:txBody>
                  <a:tcPr marL="9525" marR="9525" marT="9525" marB="0" anchor="b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</a:t>
                      </a:r>
                    </a:p>
                  </a:txBody>
                  <a:tcPr marL="9525" marR="9525" marT="9525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8976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99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469</Words>
  <Application>Microsoft Office PowerPoint</Application>
  <PresentationFormat>Widescreen</PresentationFormat>
  <Paragraphs>328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Wei</dc:creator>
  <cp:lastModifiedBy>Andrew Wei</cp:lastModifiedBy>
  <cp:revision>3</cp:revision>
  <dcterms:created xsi:type="dcterms:W3CDTF">2020-12-10T11:07:41Z</dcterms:created>
  <dcterms:modified xsi:type="dcterms:W3CDTF">2020-12-10T11:38:06Z</dcterms:modified>
</cp:coreProperties>
</file>