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0" r:id="rId2"/>
    <p:sldId id="262" r:id="rId3"/>
    <p:sldId id="273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DCAD8-ABE1-4374-9A61-EDE164CE69BF}" v="2" dt="2022-11-10T10:56:05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ak, Michal2" userId="81ae710b-3756-42c4-ba8b-6889ac7ef6c4" providerId="ADAL" clId="{404DCAD8-ABE1-4374-9A61-EDE164CE69BF}"/>
    <pc:docChg chg="undo redo custSel addSld delSld modSld">
      <pc:chgData name="Nowak, Michal2" userId="81ae710b-3756-42c4-ba8b-6889ac7ef6c4" providerId="ADAL" clId="{404DCAD8-ABE1-4374-9A61-EDE164CE69BF}" dt="2022-11-10T12:24:50.997" v="648" actId="790"/>
      <pc:docMkLst>
        <pc:docMk/>
      </pc:docMkLst>
      <pc:sldChg chg="modSp del mod">
        <pc:chgData name="Nowak, Michal2" userId="81ae710b-3756-42c4-ba8b-6889ac7ef6c4" providerId="ADAL" clId="{404DCAD8-ABE1-4374-9A61-EDE164CE69BF}" dt="2022-11-10T11:57:04.624" v="542" actId="47"/>
        <pc:sldMkLst>
          <pc:docMk/>
          <pc:sldMk cId="633738316" sldId="259"/>
        </pc:sldMkLst>
        <pc:spChg chg="mod">
          <ac:chgData name="Nowak, Michal2" userId="81ae710b-3756-42c4-ba8b-6889ac7ef6c4" providerId="ADAL" clId="{404DCAD8-ABE1-4374-9A61-EDE164CE69BF}" dt="2022-11-10T09:44:31.788" v="11" actId="790"/>
          <ac:spMkLst>
            <pc:docMk/>
            <pc:sldMk cId="633738316" sldId="259"/>
            <ac:spMk id="3" creationId="{DB93FB3F-A8D4-46D3-A1C6-C79C64563729}"/>
          </ac:spMkLst>
        </pc:spChg>
      </pc:sldChg>
      <pc:sldChg chg="modSp mod">
        <pc:chgData name="Nowak, Michal2" userId="81ae710b-3756-42c4-ba8b-6889ac7ef6c4" providerId="ADAL" clId="{404DCAD8-ABE1-4374-9A61-EDE164CE69BF}" dt="2022-11-10T12:24:50.997" v="648" actId="790"/>
        <pc:sldMkLst>
          <pc:docMk/>
          <pc:sldMk cId="3403327045" sldId="260"/>
        </pc:sldMkLst>
        <pc:spChg chg="mod">
          <ac:chgData name="Nowak, Michal2" userId="81ae710b-3756-42c4-ba8b-6889ac7ef6c4" providerId="ADAL" clId="{404DCAD8-ABE1-4374-9A61-EDE164CE69BF}" dt="2022-11-10T09:50:13.541" v="27" actId="790"/>
          <ac:spMkLst>
            <pc:docMk/>
            <pc:sldMk cId="3403327045" sldId="260"/>
            <ac:spMk id="2" creationId="{F819F4F6-881D-4E03-A519-C69D39D7E85A}"/>
          </ac:spMkLst>
        </pc:spChg>
        <pc:spChg chg="mod">
          <ac:chgData name="Nowak, Michal2" userId="81ae710b-3756-42c4-ba8b-6889ac7ef6c4" providerId="ADAL" clId="{404DCAD8-ABE1-4374-9A61-EDE164CE69BF}" dt="2022-11-10T12:24:50.997" v="648" actId="790"/>
          <ac:spMkLst>
            <pc:docMk/>
            <pc:sldMk cId="3403327045" sldId="260"/>
            <ac:spMk id="3" creationId="{945C437C-6545-4AFC-BFD9-0934821F1ADF}"/>
          </ac:spMkLst>
        </pc:spChg>
      </pc:sldChg>
      <pc:sldChg chg="addSp delSp modSp mod">
        <pc:chgData name="Nowak, Michal2" userId="81ae710b-3756-42c4-ba8b-6889ac7ef6c4" providerId="ADAL" clId="{404DCAD8-ABE1-4374-9A61-EDE164CE69BF}" dt="2022-11-10T12:14:31.748" v="560" actId="20577"/>
        <pc:sldMkLst>
          <pc:docMk/>
          <pc:sldMk cId="32266552" sldId="262"/>
        </pc:sldMkLst>
        <pc:spChg chg="mod">
          <ac:chgData name="Nowak, Michal2" userId="81ae710b-3756-42c4-ba8b-6889ac7ef6c4" providerId="ADAL" clId="{404DCAD8-ABE1-4374-9A61-EDE164CE69BF}" dt="2022-11-10T12:14:31.748" v="560" actId="20577"/>
          <ac:spMkLst>
            <pc:docMk/>
            <pc:sldMk cId="32266552" sldId="262"/>
            <ac:spMk id="2" creationId="{F819F4F6-881D-4E03-A519-C69D39D7E85A}"/>
          </ac:spMkLst>
        </pc:spChg>
        <pc:spChg chg="del mod">
          <ac:chgData name="Nowak, Michal2" userId="81ae710b-3756-42c4-ba8b-6889ac7ef6c4" providerId="ADAL" clId="{404DCAD8-ABE1-4374-9A61-EDE164CE69BF}" dt="2022-11-10T12:13:52.675" v="549" actId="22"/>
          <ac:spMkLst>
            <pc:docMk/>
            <pc:sldMk cId="32266552" sldId="262"/>
            <ac:spMk id="3" creationId="{945C437C-6545-4AFC-BFD9-0934821F1ADF}"/>
          </ac:spMkLst>
        </pc:spChg>
        <pc:picChg chg="add mod ord">
          <ac:chgData name="Nowak, Michal2" userId="81ae710b-3756-42c4-ba8b-6889ac7ef6c4" providerId="ADAL" clId="{404DCAD8-ABE1-4374-9A61-EDE164CE69BF}" dt="2022-11-10T12:14:29.283" v="552" actId="1076"/>
          <ac:picMkLst>
            <pc:docMk/>
            <pc:sldMk cId="32266552" sldId="262"/>
            <ac:picMk id="5" creationId="{A354154B-D8C2-43C4-AF5D-4120B4ACA53F}"/>
          </ac:picMkLst>
        </pc:picChg>
      </pc:sldChg>
      <pc:sldChg chg="del">
        <pc:chgData name="Nowak, Michal2" userId="81ae710b-3756-42c4-ba8b-6889ac7ef6c4" providerId="ADAL" clId="{404DCAD8-ABE1-4374-9A61-EDE164CE69BF}" dt="2022-11-10T11:57:02.654" v="541" actId="47"/>
        <pc:sldMkLst>
          <pc:docMk/>
          <pc:sldMk cId="3298675380" sldId="263"/>
        </pc:sldMkLst>
      </pc:sldChg>
      <pc:sldChg chg="del">
        <pc:chgData name="Nowak, Michal2" userId="81ae710b-3756-42c4-ba8b-6889ac7ef6c4" providerId="ADAL" clId="{404DCAD8-ABE1-4374-9A61-EDE164CE69BF}" dt="2022-11-10T11:57:09.156" v="543" actId="47"/>
        <pc:sldMkLst>
          <pc:docMk/>
          <pc:sldMk cId="2415652155" sldId="264"/>
        </pc:sldMkLst>
      </pc:sldChg>
      <pc:sldChg chg="del">
        <pc:chgData name="Nowak, Michal2" userId="81ae710b-3756-42c4-ba8b-6889ac7ef6c4" providerId="ADAL" clId="{404DCAD8-ABE1-4374-9A61-EDE164CE69BF}" dt="2022-11-10T11:57:10.580" v="544" actId="47"/>
        <pc:sldMkLst>
          <pc:docMk/>
          <pc:sldMk cId="472318288" sldId="265"/>
        </pc:sldMkLst>
      </pc:sldChg>
      <pc:sldChg chg="del">
        <pc:chgData name="Nowak, Michal2" userId="81ae710b-3756-42c4-ba8b-6889ac7ef6c4" providerId="ADAL" clId="{404DCAD8-ABE1-4374-9A61-EDE164CE69BF}" dt="2022-11-10T11:57:11.857" v="545" actId="47"/>
        <pc:sldMkLst>
          <pc:docMk/>
          <pc:sldMk cId="478670009" sldId="266"/>
        </pc:sldMkLst>
      </pc:sldChg>
      <pc:sldChg chg="del">
        <pc:chgData name="Nowak, Michal2" userId="81ae710b-3756-42c4-ba8b-6889ac7ef6c4" providerId="ADAL" clId="{404DCAD8-ABE1-4374-9A61-EDE164CE69BF}" dt="2022-11-10T11:57:13.508" v="546" actId="47"/>
        <pc:sldMkLst>
          <pc:docMk/>
          <pc:sldMk cId="732386927" sldId="268"/>
        </pc:sldMkLst>
      </pc:sldChg>
      <pc:sldChg chg="del">
        <pc:chgData name="Nowak, Michal2" userId="81ae710b-3756-42c4-ba8b-6889ac7ef6c4" providerId="ADAL" clId="{404DCAD8-ABE1-4374-9A61-EDE164CE69BF}" dt="2022-11-10T11:57:14.634" v="547" actId="47"/>
        <pc:sldMkLst>
          <pc:docMk/>
          <pc:sldMk cId="3499621960" sldId="269"/>
        </pc:sldMkLst>
      </pc:sldChg>
      <pc:sldChg chg="del">
        <pc:chgData name="Nowak, Michal2" userId="81ae710b-3756-42c4-ba8b-6889ac7ef6c4" providerId="ADAL" clId="{404DCAD8-ABE1-4374-9A61-EDE164CE69BF}" dt="2022-11-10T11:57:17.055" v="548" actId="47"/>
        <pc:sldMkLst>
          <pc:docMk/>
          <pc:sldMk cId="1358797677" sldId="270"/>
        </pc:sldMkLst>
      </pc:sldChg>
      <pc:sldChg chg="del">
        <pc:chgData name="Nowak, Michal2" userId="81ae710b-3756-42c4-ba8b-6889ac7ef6c4" providerId="ADAL" clId="{404DCAD8-ABE1-4374-9A61-EDE164CE69BF}" dt="2022-11-10T12:24:40.510" v="647" actId="47"/>
        <pc:sldMkLst>
          <pc:docMk/>
          <pc:sldMk cId="2143940687" sldId="272"/>
        </pc:sldMkLst>
      </pc:sldChg>
      <pc:sldChg chg="addSp delSp modSp new mod">
        <pc:chgData name="Nowak, Michal2" userId="81ae710b-3756-42c4-ba8b-6889ac7ef6c4" providerId="ADAL" clId="{404DCAD8-ABE1-4374-9A61-EDE164CE69BF}" dt="2022-11-10T12:22:50.346" v="598" actId="790"/>
        <pc:sldMkLst>
          <pc:docMk/>
          <pc:sldMk cId="4246090528" sldId="273"/>
        </pc:sldMkLst>
        <pc:spChg chg="mod">
          <ac:chgData name="Nowak, Michal2" userId="81ae710b-3756-42c4-ba8b-6889ac7ef6c4" providerId="ADAL" clId="{404DCAD8-ABE1-4374-9A61-EDE164CE69BF}" dt="2022-11-10T12:22:50.346" v="598" actId="790"/>
          <ac:spMkLst>
            <pc:docMk/>
            <pc:sldMk cId="4246090528" sldId="273"/>
            <ac:spMk id="2" creationId="{B7A2E365-7C0C-4FA8-BB6C-25C83EEC5A04}"/>
          </ac:spMkLst>
        </pc:spChg>
        <pc:spChg chg="del">
          <ac:chgData name="Nowak, Michal2" userId="81ae710b-3756-42c4-ba8b-6889ac7ef6c4" providerId="ADAL" clId="{404DCAD8-ABE1-4374-9A61-EDE164CE69BF}" dt="2022-11-10T12:22:33.571" v="594" actId="26606"/>
          <ac:spMkLst>
            <pc:docMk/>
            <pc:sldMk cId="4246090528" sldId="273"/>
            <ac:spMk id="3" creationId="{2C59F7BD-795B-49C8-8DD5-7E312F71B192}"/>
          </ac:spMkLst>
        </pc:spChg>
        <pc:picChg chg="add mod">
          <ac:chgData name="Nowak, Michal2" userId="81ae710b-3756-42c4-ba8b-6889ac7ef6c4" providerId="ADAL" clId="{404DCAD8-ABE1-4374-9A61-EDE164CE69BF}" dt="2022-11-10T12:22:40.158" v="597" actId="1076"/>
          <ac:picMkLst>
            <pc:docMk/>
            <pc:sldMk cId="4246090528" sldId="273"/>
            <ac:picMk id="5" creationId="{7B2DA0AB-1049-4302-BFA1-B54E6C2FEFDB}"/>
          </ac:picMkLst>
        </pc:picChg>
      </pc:sldChg>
      <pc:sldChg chg="addSp delSp modSp new mod">
        <pc:chgData name="Nowak, Michal2" userId="81ae710b-3756-42c4-ba8b-6889ac7ef6c4" providerId="ADAL" clId="{404DCAD8-ABE1-4374-9A61-EDE164CE69BF}" dt="2022-11-10T12:24:26.566" v="646" actId="478"/>
        <pc:sldMkLst>
          <pc:docMk/>
          <pc:sldMk cId="860521780" sldId="274"/>
        </pc:sldMkLst>
        <pc:spChg chg="mod">
          <ac:chgData name="Nowak, Michal2" userId="81ae710b-3756-42c4-ba8b-6889ac7ef6c4" providerId="ADAL" clId="{404DCAD8-ABE1-4374-9A61-EDE164CE69BF}" dt="2022-11-10T12:24:10.678" v="644" actId="790"/>
          <ac:spMkLst>
            <pc:docMk/>
            <pc:sldMk cId="860521780" sldId="274"/>
            <ac:spMk id="2" creationId="{3D172707-6F5B-4826-8A40-222293C6CE32}"/>
          </ac:spMkLst>
        </pc:spChg>
        <pc:spChg chg="del">
          <ac:chgData name="Nowak, Michal2" userId="81ae710b-3756-42c4-ba8b-6889ac7ef6c4" providerId="ADAL" clId="{404DCAD8-ABE1-4374-9A61-EDE164CE69BF}" dt="2022-11-10T12:24:26.566" v="646" actId="478"/>
          <ac:spMkLst>
            <pc:docMk/>
            <pc:sldMk cId="860521780" sldId="274"/>
            <ac:spMk id="3" creationId="{EB8B72D1-1374-4392-88D6-D4D79D156161}"/>
          </ac:spMkLst>
        </pc:spChg>
        <pc:picChg chg="add mod">
          <ac:chgData name="Nowak, Michal2" userId="81ae710b-3756-42c4-ba8b-6889ac7ef6c4" providerId="ADAL" clId="{404DCAD8-ABE1-4374-9A61-EDE164CE69BF}" dt="2022-11-10T12:24:22.993" v="645" actId="1076"/>
          <ac:picMkLst>
            <pc:docMk/>
            <pc:sldMk cId="860521780" sldId="274"/>
            <ac:picMk id="5" creationId="{2D967D8E-DF59-4513-BE17-6BE37727DE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abstract_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4F6-881D-4E03-A519-C69D39D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268627"/>
          </a:xfrm>
        </p:spPr>
        <p:txBody>
          <a:bodyPr>
            <a:normAutofit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437C-6545-4AFC-BFD9-0934821F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16112"/>
          </a:xfrm>
        </p:spPr>
        <p:txBody>
          <a:bodyPr>
            <a:normAutofit/>
          </a:bodyPr>
          <a:lstStyle/>
          <a:p>
            <a:r>
              <a:rPr lang="en-US" sz="2200" dirty="0"/>
              <a:t>Cannot be instantiated, but can be used as a base class</a:t>
            </a:r>
          </a:p>
          <a:p>
            <a:r>
              <a:rPr lang="en-US" sz="2200" dirty="0"/>
              <a:t>Contains at least one method – abstract method (in C++ terms is the pure virtual method)</a:t>
            </a:r>
          </a:p>
          <a:p>
            <a:r>
              <a:rPr lang="en-US" sz="2200" dirty="0"/>
              <a:t>Cannot use an abstract class as </a:t>
            </a:r>
          </a:p>
          <a:p>
            <a:pPr lvl="1"/>
            <a:r>
              <a:rPr lang="en-US" sz="1900" dirty="0"/>
              <a:t>a parameter type, </a:t>
            </a:r>
          </a:p>
          <a:p>
            <a:pPr lvl="1"/>
            <a:r>
              <a:rPr lang="en-US" sz="1900" dirty="0"/>
              <a:t>a function return type, </a:t>
            </a:r>
          </a:p>
          <a:p>
            <a:pPr lvl="1"/>
            <a:r>
              <a:rPr lang="en-US" sz="1900" dirty="0"/>
              <a:t>or the type of an explicit conversion, nor can you declare an object of an abstract class. You can, however, declare pointers and references to an abstract</a:t>
            </a:r>
          </a:p>
          <a:p>
            <a:pPr marL="72900" indent="0">
              <a:buNone/>
            </a:pPr>
            <a:r>
              <a:rPr lang="en-US" sz="2100" dirty="0"/>
              <a:t>More here - </a:t>
            </a:r>
            <a:r>
              <a:rPr lang="en-US" sz="2100" dirty="0">
                <a:hlinkClick r:id="rId2"/>
              </a:rPr>
              <a:t>cppreference.com/</a:t>
            </a:r>
            <a:r>
              <a:rPr lang="en-US" sz="2100" dirty="0" err="1">
                <a:hlinkClick r:id="rId2"/>
              </a:rPr>
              <a:t>abstract_class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033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4F6-881D-4E03-A519-C69D39D7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Examples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4154B-D8C2-43C4-AF5D-4120B4AC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959" y="1727268"/>
            <a:ext cx="8405532" cy="3714750"/>
          </a:xfrm>
        </p:spPr>
      </p:pic>
    </p:spTree>
    <p:extLst>
      <p:ext uri="{BB962C8B-B14F-4D97-AF65-F5344CB8AC3E}">
        <p14:creationId xmlns:p14="http://schemas.microsoft.com/office/powerpoint/2010/main" val="322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365-7C0C-4FA8-BB6C-25C83EEC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DA0AB-1049-4302-BFA1-B54E6C2F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07" y="1500884"/>
            <a:ext cx="7451386" cy="5122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09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2707-6F5B-4826-8A40-222293C6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412864" cy="1257300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7D8E-DF59-4513-BE17-6BE37727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59" y="33466"/>
            <a:ext cx="5271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6305A96-2121-7071-2D19-E32DE725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651330"/>
            <a:ext cx="9590550" cy="1555340"/>
          </a:xfrm>
        </p:spPr>
        <p:txBody>
          <a:bodyPr>
            <a:normAutofit/>
          </a:bodyPr>
          <a:lstStyle/>
          <a:p>
            <a:r>
              <a:rPr lang="pl-PL" sz="8800" dirty="0"/>
              <a:t>☕🍖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262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{5D3573F7-041B-422B-8DF1-916C4EDEB7C9}tf12214701_win32</Template>
  <TotalTime>1084</TotalTime>
  <Words>95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Abstract class</vt:lpstr>
      <vt:lpstr>Examples</vt:lpstr>
      <vt:lpstr>More examples</vt:lpstr>
      <vt:lpstr>More examples</vt:lpstr>
      <vt:lpstr>☕🍖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Talks</dc:title>
  <dc:creator>Garstka, Adam</dc:creator>
  <cp:lastModifiedBy>Nowak, Michal2</cp:lastModifiedBy>
  <cp:revision>1</cp:revision>
  <dcterms:created xsi:type="dcterms:W3CDTF">2022-11-02T18:24:46Z</dcterms:created>
  <dcterms:modified xsi:type="dcterms:W3CDTF">2022-11-10T12:24:53Z</dcterms:modified>
</cp:coreProperties>
</file>