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2" r:id="rId2"/>
    <p:sldId id="334" r:id="rId3"/>
    <p:sldId id="335" r:id="rId4"/>
    <p:sldId id="336" r:id="rId5"/>
    <p:sldId id="340" r:id="rId6"/>
    <p:sldId id="337" r:id="rId7"/>
    <p:sldId id="344" r:id="rId8"/>
    <p:sldId id="338" r:id="rId9"/>
    <p:sldId id="341" r:id="rId10"/>
    <p:sldId id="345" r:id="rId11"/>
    <p:sldId id="343" r:id="rId12"/>
    <p:sldId id="339" r:id="rId13"/>
    <p:sldId id="3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FFC67-E275-4747-A173-0373389847DC}" v="6" dt="2022-10-27T12:25:55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wak, Michal2" userId="81ae710b-3756-42c4-ba8b-6889ac7ef6c4" providerId="ADAL" clId="{965FFC67-E275-4747-A173-0373389847DC}"/>
    <pc:docChg chg="undo redo custSel addSld delSld modSld sldOrd">
      <pc:chgData name="Nowak, Michal2" userId="81ae710b-3756-42c4-ba8b-6889ac7ef6c4" providerId="ADAL" clId="{965FFC67-E275-4747-A173-0373389847DC}" dt="2022-10-27T13:04:49.449" v="4295" actId="20577"/>
      <pc:docMkLst>
        <pc:docMk/>
      </pc:docMkLst>
      <pc:sldChg chg="addSp modSp del mod modTransition setBg setClrOvrMap chgLayout">
        <pc:chgData name="Nowak, Michal2" userId="81ae710b-3756-42c4-ba8b-6889ac7ef6c4" providerId="ADAL" clId="{965FFC67-E275-4747-A173-0373389847DC}" dt="2022-10-27T11:18:48.855" v="1235" actId="2696"/>
        <pc:sldMkLst>
          <pc:docMk/>
          <pc:sldMk cId="3615015588" sldId="272"/>
        </pc:sldMkLst>
        <pc:spChg chg="add mod ord">
          <ac:chgData name="Nowak, Michal2" userId="81ae710b-3756-42c4-ba8b-6889ac7ef6c4" providerId="ADAL" clId="{965FFC67-E275-4747-A173-0373389847DC}" dt="2022-10-27T11:14:17.846" v="1103" actId="14100"/>
          <ac:spMkLst>
            <pc:docMk/>
            <pc:sldMk cId="3615015588" sldId="272"/>
            <ac:spMk id="2" creationId="{EFBB42DB-29AA-4940-86E7-84416AA3F7D5}"/>
          </ac:spMkLst>
        </pc:spChg>
        <pc:spChg chg="mod ord">
          <ac:chgData name="Nowak, Michal2" userId="81ae710b-3756-42c4-ba8b-6889ac7ef6c4" providerId="ADAL" clId="{965FFC67-E275-4747-A173-0373389847DC}" dt="2022-10-27T11:18:27.566" v="1233" actId="20577"/>
          <ac:spMkLst>
            <pc:docMk/>
            <pc:sldMk cId="3615015588" sldId="272"/>
            <ac:spMk id="4" creationId="{1567C550-8534-4752-A750-4145E9563059}"/>
          </ac:spMkLst>
        </pc:spChg>
        <pc:spChg chg="mod ord">
          <ac:chgData name="Nowak, Michal2" userId="81ae710b-3756-42c4-ba8b-6889ac7ef6c4" providerId="ADAL" clId="{965FFC67-E275-4747-A173-0373389847DC}" dt="2022-10-27T11:14:01.413" v="1100" actId="14100"/>
          <ac:spMkLst>
            <pc:docMk/>
            <pc:sldMk cId="3615015588" sldId="272"/>
            <ac:spMk id="9" creationId="{E5293A40-AD51-4281-A953-0D5B5C5DF6B0}"/>
          </ac:spMkLst>
        </pc:spChg>
        <pc:spChg chg="add">
          <ac:chgData name="Nowak, Michal2" userId="81ae710b-3756-42c4-ba8b-6889ac7ef6c4" providerId="ADAL" clId="{965FFC67-E275-4747-A173-0373389847DC}" dt="2022-10-27T07:59:40.024" v="117" actId="26606"/>
          <ac:spMkLst>
            <pc:docMk/>
            <pc:sldMk cId="3615015588" sldId="272"/>
            <ac:spMk id="14" creationId="{2A6B319F-86FE-4754-878E-06F0804D882B}"/>
          </ac:spMkLst>
        </pc:spChg>
        <pc:spChg chg="add">
          <ac:chgData name="Nowak, Michal2" userId="81ae710b-3756-42c4-ba8b-6889ac7ef6c4" providerId="ADAL" clId="{965FFC67-E275-4747-A173-0373389847DC}" dt="2022-10-27T07:59:40.024" v="117" actId="26606"/>
          <ac:spMkLst>
            <pc:docMk/>
            <pc:sldMk cId="3615015588" sldId="272"/>
            <ac:spMk id="16" creationId="{DCF7D1B5-3477-499F-ACC5-2C8B07F4EDB3}"/>
          </ac:spMkLst>
        </pc:spChg>
      </pc:sldChg>
      <pc:sldChg chg="modSp mod">
        <pc:chgData name="Nowak, Michal2" userId="81ae710b-3756-42c4-ba8b-6889ac7ef6c4" providerId="ADAL" clId="{965FFC67-E275-4747-A173-0373389847DC}" dt="2022-10-27T12:54:24.732" v="4234" actId="20577"/>
        <pc:sldMkLst>
          <pc:docMk/>
          <pc:sldMk cId="1072223344" sldId="332"/>
        </pc:sldMkLst>
        <pc:spChg chg="mod">
          <ac:chgData name="Nowak, Michal2" userId="81ae710b-3756-42c4-ba8b-6889ac7ef6c4" providerId="ADAL" clId="{965FFC67-E275-4747-A173-0373389847DC}" dt="2022-10-27T12:54:15.202" v="4230" actId="20577"/>
          <ac:spMkLst>
            <pc:docMk/>
            <pc:sldMk cId="1072223344" sldId="332"/>
            <ac:spMk id="4" creationId="{C5139A39-08BC-4F2F-94A3-F43AAEEFAEB4}"/>
          </ac:spMkLst>
        </pc:spChg>
        <pc:spChg chg="mod">
          <ac:chgData name="Nowak, Michal2" userId="81ae710b-3756-42c4-ba8b-6889ac7ef6c4" providerId="ADAL" clId="{965FFC67-E275-4747-A173-0373389847DC}" dt="2022-10-27T12:54:24.732" v="4234" actId="20577"/>
          <ac:spMkLst>
            <pc:docMk/>
            <pc:sldMk cId="1072223344" sldId="332"/>
            <ac:spMk id="5" creationId="{679F4BE2-8E4A-4003-B816-9E34781F7E88}"/>
          </ac:spMkLst>
        </pc:spChg>
        <pc:spChg chg="mod">
          <ac:chgData name="Nowak, Michal2" userId="81ae710b-3756-42c4-ba8b-6889ac7ef6c4" providerId="ADAL" clId="{965FFC67-E275-4747-A173-0373389847DC}" dt="2022-10-27T07:59:14.944" v="115" actId="20577"/>
          <ac:spMkLst>
            <pc:docMk/>
            <pc:sldMk cId="1072223344" sldId="332"/>
            <ac:spMk id="9" creationId="{ABEAF9F9-E88D-44A4-A1B6-BAA2E532B65E}"/>
          </ac:spMkLst>
        </pc:spChg>
      </pc:sldChg>
      <pc:sldChg chg="addSp delSp modSp new del mod ord setBg setClrOvrMap chgLayout">
        <pc:chgData name="Nowak, Michal2" userId="81ae710b-3756-42c4-ba8b-6889ac7ef6c4" providerId="ADAL" clId="{965FFC67-E275-4747-A173-0373389847DC}" dt="2022-10-27T08:01:52.766" v="143" actId="47"/>
        <pc:sldMkLst>
          <pc:docMk/>
          <pc:sldMk cId="1907419185" sldId="333"/>
        </pc:sldMkLst>
        <pc:spChg chg="del mod ord">
          <ac:chgData name="Nowak, Michal2" userId="81ae710b-3756-42c4-ba8b-6889ac7ef6c4" providerId="ADAL" clId="{965FFC67-E275-4747-A173-0373389847DC}" dt="2022-10-27T08:00:19.505" v="134" actId="700"/>
          <ac:spMkLst>
            <pc:docMk/>
            <pc:sldMk cId="1907419185" sldId="333"/>
            <ac:spMk id="2" creationId="{8F540DAD-8F73-48B3-A8AD-F324684836EF}"/>
          </ac:spMkLst>
        </pc:spChg>
        <pc:spChg chg="del mod ord">
          <ac:chgData name="Nowak, Michal2" userId="81ae710b-3756-42c4-ba8b-6889ac7ef6c4" providerId="ADAL" clId="{965FFC67-E275-4747-A173-0373389847DC}" dt="2022-10-27T08:00:19.505" v="134" actId="700"/>
          <ac:spMkLst>
            <pc:docMk/>
            <pc:sldMk cId="1907419185" sldId="333"/>
            <ac:spMk id="3" creationId="{784E81E5-F42C-450E-AAC3-97AF82751928}"/>
          </ac:spMkLst>
        </pc:spChg>
        <pc:spChg chg="del">
          <ac:chgData name="Nowak, Michal2" userId="81ae710b-3756-42c4-ba8b-6889ac7ef6c4" providerId="ADAL" clId="{965FFC67-E275-4747-A173-0373389847DC}" dt="2022-10-27T08:00:19.505" v="134" actId="700"/>
          <ac:spMkLst>
            <pc:docMk/>
            <pc:sldMk cId="1907419185" sldId="333"/>
            <ac:spMk id="4" creationId="{6D21F56B-39BE-4385-81DC-9F4A87E49EFC}"/>
          </ac:spMkLst>
        </pc:spChg>
        <pc:spChg chg="add del mod ord">
          <ac:chgData name="Nowak, Michal2" userId="81ae710b-3756-42c4-ba8b-6889ac7ef6c4" providerId="ADAL" clId="{965FFC67-E275-4747-A173-0373389847DC}" dt="2022-10-27T08:00:48.810" v="137" actId="700"/>
          <ac:spMkLst>
            <pc:docMk/>
            <pc:sldMk cId="1907419185" sldId="333"/>
            <ac:spMk id="5" creationId="{455E7EB4-B265-47FE-87D3-C640EB3A916C}"/>
          </ac:spMkLst>
        </pc:spChg>
        <pc:spChg chg="add del mod ord">
          <ac:chgData name="Nowak, Michal2" userId="81ae710b-3756-42c4-ba8b-6889ac7ef6c4" providerId="ADAL" clId="{965FFC67-E275-4747-A173-0373389847DC}" dt="2022-10-27T08:00:48.810" v="137" actId="700"/>
          <ac:spMkLst>
            <pc:docMk/>
            <pc:sldMk cId="1907419185" sldId="333"/>
            <ac:spMk id="6" creationId="{94E91C21-FEDD-42FD-A9FB-7E0DA72D16C4}"/>
          </ac:spMkLst>
        </pc:spChg>
        <pc:spChg chg="add del mod ord">
          <ac:chgData name="Nowak, Michal2" userId="81ae710b-3756-42c4-ba8b-6889ac7ef6c4" providerId="ADAL" clId="{965FFC67-E275-4747-A173-0373389847DC}" dt="2022-10-27T08:00:44.985" v="136" actId="700"/>
          <ac:spMkLst>
            <pc:docMk/>
            <pc:sldMk cId="1907419185" sldId="333"/>
            <ac:spMk id="7" creationId="{A42D17EE-3587-40C1-A55E-404901B34C38}"/>
          </ac:spMkLst>
        </pc:spChg>
        <pc:spChg chg="add del mod ord">
          <ac:chgData name="Nowak, Michal2" userId="81ae710b-3756-42c4-ba8b-6889ac7ef6c4" providerId="ADAL" clId="{965FFC67-E275-4747-A173-0373389847DC}" dt="2022-10-27T08:00:44.985" v="136" actId="700"/>
          <ac:spMkLst>
            <pc:docMk/>
            <pc:sldMk cId="1907419185" sldId="333"/>
            <ac:spMk id="8" creationId="{6F333EE1-33C4-4A1F-8359-63A4743C210B}"/>
          </ac:spMkLst>
        </pc:spChg>
        <pc:spChg chg="add del mod ord">
          <ac:chgData name="Nowak, Michal2" userId="81ae710b-3756-42c4-ba8b-6889ac7ef6c4" providerId="ADAL" clId="{965FFC67-E275-4747-A173-0373389847DC}" dt="2022-10-27T08:00:44.985" v="136" actId="700"/>
          <ac:spMkLst>
            <pc:docMk/>
            <pc:sldMk cId="1907419185" sldId="333"/>
            <ac:spMk id="9" creationId="{232559AB-3429-4E4C-A5C2-5F61559C16EF}"/>
          </ac:spMkLst>
        </pc:spChg>
        <pc:spChg chg="add mod ord">
          <ac:chgData name="Nowak, Michal2" userId="81ae710b-3756-42c4-ba8b-6889ac7ef6c4" providerId="ADAL" clId="{965FFC67-E275-4747-A173-0373389847DC}" dt="2022-10-27T08:01:04.919" v="139" actId="26606"/>
          <ac:spMkLst>
            <pc:docMk/>
            <pc:sldMk cId="1907419185" sldId="333"/>
            <ac:spMk id="10" creationId="{209B3AFA-18F4-401D-A309-C0BA2999F03C}"/>
          </ac:spMkLst>
        </pc:spChg>
        <pc:spChg chg="add mod ord">
          <ac:chgData name="Nowak, Michal2" userId="81ae710b-3756-42c4-ba8b-6889ac7ef6c4" providerId="ADAL" clId="{965FFC67-E275-4747-A173-0373389847DC}" dt="2022-10-27T08:01:04.919" v="139" actId="26606"/>
          <ac:spMkLst>
            <pc:docMk/>
            <pc:sldMk cId="1907419185" sldId="333"/>
            <ac:spMk id="11" creationId="{AEB7C979-4470-4AFE-859F-7FBA2E3EA52C}"/>
          </ac:spMkLst>
        </pc:spChg>
        <pc:spChg chg="add del">
          <ac:chgData name="Nowak, Michal2" userId="81ae710b-3756-42c4-ba8b-6889ac7ef6c4" providerId="ADAL" clId="{965FFC67-E275-4747-A173-0373389847DC}" dt="2022-10-27T08:01:04.919" v="139" actId="26606"/>
          <ac:spMkLst>
            <pc:docMk/>
            <pc:sldMk cId="1907419185" sldId="333"/>
            <ac:spMk id="16" creationId="{A2ED9029-64A6-4BAE-BA25-DC2A13D43EDE}"/>
          </ac:spMkLst>
        </pc:spChg>
        <pc:spChg chg="add del">
          <ac:chgData name="Nowak, Michal2" userId="81ae710b-3756-42c4-ba8b-6889ac7ef6c4" providerId="ADAL" clId="{965FFC67-E275-4747-A173-0373389847DC}" dt="2022-10-27T08:01:04.919" v="139" actId="26606"/>
          <ac:spMkLst>
            <pc:docMk/>
            <pc:sldMk cId="1907419185" sldId="333"/>
            <ac:spMk id="18" creationId="{DAFABACF-DDBE-415C-8EE1-F7DD68C632C6}"/>
          </ac:spMkLst>
        </pc:spChg>
        <pc:spChg chg="add del">
          <ac:chgData name="Nowak, Michal2" userId="81ae710b-3756-42c4-ba8b-6889ac7ef6c4" providerId="ADAL" clId="{965FFC67-E275-4747-A173-0373389847DC}" dt="2022-10-27T08:01:04.919" v="139" actId="26606"/>
          <ac:spMkLst>
            <pc:docMk/>
            <pc:sldMk cId="1907419185" sldId="333"/>
            <ac:spMk id="20" creationId="{41E17A99-1553-4633-ADFB-5CCDCF801D13}"/>
          </ac:spMkLst>
        </pc:spChg>
      </pc:sldChg>
      <pc:sldChg chg="addSp delSp modSp add mod ord chgLayout">
        <pc:chgData name="Nowak, Michal2" userId="81ae710b-3756-42c4-ba8b-6889ac7ef6c4" providerId="ADAL" clId="{965FFC67-E275-4747-A173-0373389847DC}" dt="2022-10-27T12:26:35.902" v="4113" actId="20577"/>
        <pc:sldMkLst>
          <pc:docMk/>
          <pc:sldMk cId="4218547855" sldId="334"/>
        </pc:sldMkLst>
        <pc:spChg chg="add del mod ord">
          <ac:chgData name="Nowak, Michal2" userId="81ae710b-3756-42c4-ba8b-6889ac7ef6c4" providerId="ADAL" clId="{965FFC67-E275-4747-A173-0373389847DC}" dt="2022-10-27T08:02:04.824" v="146" actId="700"/>
          <ac:spMkLst>
            <pc:docMk/>
            <pc:sldMk cId="4218547855" sldId="334"/>
            <ac:spMk id="2" creationId="{A671B5C7-93F2-4F28-A04D-76462ABA3DF0}"/>
          </ac:spMkLst>
        </pc:spChg>
        <pc:spChg chg="mod ord">
          <ac:chgData name="Nowak, Michal2" userId="81ae710b-3756-42c4-ba8b-6889ac7ef6c4" providerId="ADAL" clId="{965FFC67-E275-4747-A173-0373389847DC}" dt="2022-10-27T08:02:14.121" v="153" actId="20577"/>
          <ac:spMkLst>
            <pc:docMk/>
            <pc:sldMk cId="4218547855" sldId="334"/>
            <ac:spMk id="4" creationId="{1567C550-8534-4752-A750-4145E9563059}"/>
          </ac:spMkLst>
        </pc:spChg>
        <pc:spChg chg="mod ord">
          <ac:chgData name="Nowak, Michal2" userId="81ae710b-3756-42c4-ba8b-6889ac7ef6c4" providerId="ADAL" clId="{965FFC67-E275-4747-A173-0373389847DC}" dt="2022-10-27T12:26:35.902" v="4113" actId="20577"/>
          <ac:spMkLst>
            <pc:docMk/>
            <pc:sldMk cId="4218547855" sldId="334"/>
            <ac:spMk id="9" creationId="{E5293A40-AD51-4281-A953-0D5B5C5DF6B0}"/>
          </ac:spMkLst>
        </pc:spChg>
      </pc:sldChg>
      <pc:sldChg chg="addSp modSp add mod">
        <pc:chgData name="Nowak, Michal2" userId="81ae710b-3756-42c4-ba8b-6889ac7ef6c4" providerId="ADAL" clId="{965FFC67-E275-4747-A173-0373389847DC}" dt="2022-10-27T09:48:02.867" v="917" actId="20577"/>
        <pc:sldMkLst>
          <pc:docMk/>
          <pc:sldMk cId="586932587" sldId="335"/>
        </pc:sldMkLst>
        <pc:spChg chg="mod">
          <ac:chgData name="Nowak, Michal2" userId="81ae710b-3756-42c4-ba8b-6889ac7ef6c4" providerId="ADAL" clId="{965FFC67-E275-4747-A173-0373389847DC}" dt="2022-10-27T09:36:51.996" v="586" actId="20577"/>
          <ac:spMkLst>
            <pc:docMk/>
            <pc:sldMk cId="586932587" sldId="335"/>
            <ac:spMk id="4" creationId="{1567C550-8534-4752-A750-4145E9563059}"/>
          </ac:spMkLst>
        </pc:spChg>
        <pc:spChg chg="add mod">
          <ac:chgData name="Nowak, Michal2" userId="81ae710b-3756-42c4-ba8b-6889ac7ef6c4" providerId="ADAL" clId="{965FFC67-E275-4747-A173-0373389847DC}" dt="2022-10-27T09:48:02.867" v="917" actId="20577"/>
          <ac:spMkLst>
            <pc:docMk/>
            <pc:sldMk cId="586932587" sldId="335"/>
            <ac:spMk id="6" creationId="{5691338A-54ED-4734-9FE6-B2532A00E5F2}"/>
          </ac:spMkLst>
        </pc:spChg>
        <pc:spChg chg="add mod">
          <ac:chgData name="Nowak, Michal2" userId="81ae710b-3756-42c4-ba8b-6889ac7ef6c4" providerId="ADAL" clId="{965FFC67-E275-4747-A173-0373389847DC}" dt="2022-10-27T09:44:15.084" v="834"/>
          <ac:spMkLst>
            <pc:docMk/>
            <pc:sldMk cId="586932587" sldId="335"/>
            <ac:spMk id="7" creationId="{24133BA6-49EF-44BD-AD56-407D66E4F12C}"/>
          </ac:spMkLst>
        </pc:spChg>
        <pc:spChg chg="mod">
          <ac:chgData name="Nowak, Michal2" userId="81ae710b-3756-42c4-ba8b-6889ac7ef6c4" providerId="ADAL" clId="{965FFC67-E275-4747-A173-0373389847DC}" dt="2022-10-27T09:44:19.867" v="836" actId="20577"/>
          <ac:spMkLst>
            <pc:docMk/>
            <pc:sldMk cId="586932587" sldId="335"/>
            <ac:spMk id="9" creationId="{E5293A40-AD51-4281-A953-0D5B5C5DF6B0}"/>
          </ac:spMkLst>
        </pc:spChg>
        <pc:grpChg chg="add mod">
          <ac:chgData name="Nowak, Michal2" userId="81ae710b-3756-42c4-ba8b-6889ac7ef6c4" providerId="ADAL" clId="{965FFC67-E275-4747-A173-0373389847DC}" dt="2022-10-27T09:44:25.139" v="838" actId="14100"/>
          <ac:grpSpMkLst>
            <pc:docMk/>
            <pc:sldMk cId="586932587" sldId="335"/>
            <ac:grpSpMk id="5" creationId="{137473C8-1BE9-43D1-96CE-9ABD9E868F8E}"/>
          </ac:grpSpMkLst>
        </pc:grpChg>
      </pc:sldChg>
      <pc:sldChg chg="delSp modSp add mod">
        <pc:chgData name="Nowak, Michal2" userId="81ae710b-3756-42c4-ba8b-6889ac7ef6c4" providerId="ADAL" clId="{965FFC67-E275-4747-A173-0373389847DC}" dt="2022-10-27T12:19:09.356" v="3801" actId="20577"/>
        <pc:sldMkLst>
          <pc:docMk/>
          <pc:sldMk cId="4233545300" sldId="336"/>
        </pc:sldMkLst>
        <pc:spChg chg="mod">
          <ac:chgData name="Nowak, Michal2" userId="81ae710b-3756-42c4-ba8b-6889ac7ef6c4" providerId="ADAL" clId="{965FFC67-E275-4747-A173-0373389847DC}" dt="2022-10-27T12:19:09.356" v="3801" actId="20577"/>
          <ac:spMkLst>
            <pc:docMk/>
            <pc:sldMk cId="4233545300" sldId="336"/>
            <ac:spMk id="4" creationId="{1567C550-8534-4752-A750-4145E9563059}"/>
          </ac:spMkLst>
        </pc:spChg>
        <pc:spChg chg="del mod topLvl">
          <ac:chgData name="Nowak, Michal2" userId="81ae710b-3756-42c4-ba8b-6889ac7ef6c4" providerId="ADAL" clId="{965FFC67-E275-4747-A173-0373389847DC}" dt="2022-10-27T11:19:06.815" v="1239" actId="21"/>
          <ac:spMkLst>
            <pc:docMk/>
            <pc:sldMk cId="4233545300" sldId="336"/>
            <ac:spMk id="6" creationId="{5691338A-54ED-4734-9FE6-B2532A00E5F2}"/>
          </ac:spMkLst>
        </pc:spChg>
        <pc:spChg chg="del topLvl">
          <ac:chgData name="Nowak, Michal2" userId="81ae710b-3756-42c4-ba8b-6889ac7ef6c4" providerId="ADAL" clId="{965FFC67-E275-4747-A173-0373389847DC}" dt="2022-10-27T11:19:12.508" v="1240" actId="21"/>
          <ac:spMkLst>
            <pc:docMk/>
            <pc:sldMk cId="4233545300" sldId="336"/>
            <ac:spMk id="7" creationId="{24133BA6-49EF-44BD-AD56-407D66E4F12C}"/>
          </ac:spMkLst>
        </pc:spChg>
        <pc:spChg chg="mod">
          <ac:chgData name="Nowak, Michal2" userId="81ae710b-3756-42c4-ba8b-6889ac7ef6c4" providerId="ADAL" clId="{965FFC67-E275-4747-A173-0373389847DC}" dt="2022-10-27T11:34:16.114" v="2180" actId="20577"/>
          <ac:spMkLst>
            <pc:docMk/>
            <pc:sldMk cId="4233545300" sldId="336"/>
            <ac:spMk id="9" creationId="{E5293A40-AD51-4281-A953-0D5B5C5DF6B0}"/>
          </ac:spMkLst>
        </pc:spChg>
        <pc:grpChg chg="del">
          <ac:chgData name="Nowak, Michal2" userId="81ae710b-3756-42c4-ba8b-6889ac7ef6c4" providerId="ADAL" clId="{965FFC67-E275-4747-A173-0373389847DC}" dt="2022-10-27T11:19:06.815" v="1239" actId="21"/>
          <ac:grpSpMkLst>
            <pc:docMk/>
            <pc:sldMk cId="4233545300" sldId="336"/>
            <ac:grpSpMk id="5" creationId="{137473C8-1BE9-43D1-96CE-9ABD9E868F8E}"/>
          </ac:grpSpMkLst>
        </pc:grpChg>
      </pc:sldChg>
      <pc:sldChg chg="modSp new mod">
        <pc:chgData name="Nowak, Michal2" userId="81ae710b-3756-42c4-ba8b-6889ac7ef6c4" providerId="ADAL" clId="{965FFC67-E275-4747-A173-0373389847DC}" dt="2022-10-27T11:50:02.411" v="2625" actId="20577"/>
        <pc:sldMkLst>
          <pc:docMk/>
          <pc:sldMk cId="1061535360" sldId="337"/>
        </pc:sldMkLst>
        <pc:spChg chg="mod">
          <ac:chgData name="Nowak, Michal2" userId="81ae710b-3756-42c4-ba8b-6889ac7ef6c4" providerId="ADAL" clId="{965FFC67-E275-4747-A173-0373389847DC}" dt="2022-10-27T11:38:42.178" v="2245"/>
          <ac:spMkLst>
            <pc:docMk/>
            <pc:sldMk cId="1061535360" sldId="337"/>
            <ac:spMk id="2" creationId="{156B5118-8476-4B61-9018-434FD69712FF}"/>
          </ac:spMkLst>
        </pc:spChg>
        <pc:spChg chg="mod">
          <ac:chgData name="Nowak, Michal2" userId="81ae710b-3756-42c4-ba8b-6889ac7ef6c4" providerId="ADAL" clId="{965FFC67-E275-4747-A173-0373389847DC}" dt="2022-10-27T11:50:02.411" v="2625" actId="20577"/>
          <ac:spMkLst>
            <pc:docMk/>
            <pc:sldMk cId="1061535360" sldId="337"/>
            <ac:spMk id="3" creationId="{A2B1D81F-618E-4E4B-BDB4-1C297D13F6B9}"/>
          </ac:spMkLst>
        </pc:spChg>
      </pc:sldChg>
      <pc:sldChg chg="addSp modSp add mod">
        <pc:chgData name="Nowak, Michal2" userId="81ae710b-3756-42c4-ba8b-6889ac7ef6c4" providerId="ADAL" clId="{965FFC67-E275-4747-A173-0373389847DC}" dt="2022-10-27T13:02:31.586" v="4237"/>
        <pc:sldMkLst>
          <pc:docMk/>
          <pc:sldMk cId="3732374742" sldId="338"/>
        </pc:sldMkLst>
        <pc:spChg chg="mod">
          <ac:chgData name="Nowak, Michal2" userId="81ae710b-3756-42c4-ba8b-6889ac7ef6c4" providerId="ADAL" clId="{965FFC67-E275-4747-A173-0373389847DC}" dt="2022-10-27T11:39:48.544" v="2255" actId="21"/>
          <ac:spMkLst>
            <pc:docMk/>
            <pc:sldMk cId="3732374742" sldId="338"/>
            <ac:spMk id="2" creationId="{156B5118-8476-4B61-9018-434FD69712FF}"/>
          </ac:spMkLst>
        </pc:spChg>
        <pc:spChg chg="mod">
          <ac:chgData name="Nowak, Michal2" userId="81ae710b-3756-42c4-ba8b-6889ac7ef6c4" providerId="ADAL" clId="{965FFC67-E275-4747-A173-0373389847DC}" dt="2022-10-27T13:02:31.586" v="4237"/>
          <ac:spMkLst>
            <pc:docMk/>
            <pc:sldMk cId="3732374742" sldId="338"/>
            <ac:spMk id="3" creationId="{A2B1D81F-618E-4E4B-BDB4-1C297D13F6B9}"/>
          </ac:spMkLst>
        </pc:spChg>
        <pc:picChg chg="add mod">
          <ac:chgData name="Nowak, Michal2" userId="81ae710b-3756-42c4-ba8b-6889ac7ef6c4" providerId="ADAL" clId="{965FFC67-E275-4747-A173-0373389847DC}" dt="2022-10-27T11:57:58.047" v="3018" actId="1076"/>
          <ac:picMkLst>
            <pc:docMk/>
            <pc:sldMk cId="3732374742" sldId="338"/>
            <ac:picMk id="5" creationId="{7FF3847F-090F-49CC-B7A3-51BA7CD5A30B}"/>
          </ac:picMkLst>
        </pc:picChg>
      </pc:sldChg>
      <pc:sldChg chg="addSp modSp add mod">
        <pc:chgData name="Nowak, Michal2" userId="81ae710b-3756-42c4-ba8b-6889ac7ef6c4" providerId="ADAL" clId="{965FFC67-E275-4747-A173-0373389847DC}" dt="2022-10-27T12:09:55.444" v="3182" actId="20577"/>
        <pc:sldMkLst>
          <pc:docMk/>
          <pc:sldMk cId="548030032" sldId="339"/>
        </pc:sldMkLst>
        <pc:spChg chg="mod">
          <ac:chgData name="Nowak, Michal2" userId="81ae710b-3756-42c4-ba8b-6889ac7ef6c4" providerId="ADAL" clId="{965FFC67-E275-4747-A173-0373389847DC}" dt="2022-10-27T11:59:53.501" v="3085" actId="20577"/>
          <ac:spMkLst>
            <pc:docMk/>
            <pc:sldMk cId="548030032" sldId="339"/>
            <ac:spMk id="2" creationId="{156B5118-8476-4B61-9018-434FD69712FF}"/>
          </ac:spMkLst>
        </pc:spChg>
        <pc:spChg chg="mod">
          <ac:chgData name="Nowak, Michal2" userId="81ae710b-3756-42c4-ba8b-6889ac7ef6c4" providerId="ADAL" clId="{965FFC67-E275-4747-A173-0373389847DC}" dt="2022-10-27T12:09:55.444" v="3182" actId="20577"/>
          <ac:spMkLst>
            <pc:docMk/>
            <pc:sldMk cId="548030032" sldId="339"/>
            <ac:spMk id="3" creationId="{A2B1D81F-618E-4E4B-BDB4-1C297D13F6B9}"/>
          </ac:spMkLst>
        </pc:spChg>
        <pc:picChg chg="add mod">
          <ac:chgData name="Nowak, Michal2" userId="81ae710b-3756-42c4-ba8b-6889ac7ef6c4" providerId="ADAL" clId="{965FFC67-E275-4747-A173-0373389847DC}" dt="2022-10-27T12:07:17.278" v="3090" actId="1076"/>
          <ac:picMkLst>
            <pc:docMk/>
            <pc:sldMk cId="548030032" sldId="339"/>
            <ac:picMk id="5" creationId="{163AD836-9583-4A5F-BB1A-6955098FE5E8}"/>
          </ac:picMkLst>
        </pc:picChg>
      </pc:sldChg>
      <pc:sldChg chg="modSp add mod ord">
        <pc:chgData name="Nowak, Michal2" userId="81ae710b-3756-42c4-ba8b-6889ac7ef6c4" providerId="ADAL" clId="{965FFC67-E275-4747-A173-0373389847DC}" dt="2022-10-27T12:18:57.640" v="3800" actId="20577"/>
        <pc:sldMkLst>
          <pc:docMk/>
          <pc:sldMk cId="1997002323" sldId="340"/>
        </pc:sldMkLst>
        <pc:spChg chg="mod">
          <ac:chgData name="Nowak, Michal2" userId="81ae710b-3756-42c4-ba8b-6889ac7ef6c4" providerId="ADAL" clId="{965FFC67-E275-4747-A173-0373389847DC}" dt="2022-10-27T12:13:42.175" v="3305" actId="20577"/>
          <ac:spMkLst>
            <pc:docMk/>
            <pc:sldMk cId="1997002323" sldId="340"/>
            <ac:spMk id="2" creationId="{156B5118-8476-4B61-9018-434FD69712FF}"/>
          </ac:spMkLst>
        </pc:spChg>
        <pc:spChg chg="mod">
          <ac:chgData name="Nowak, Michal2" userId="81ae710b-3756-42c4-ba8b-6889ac7ef6c4" providerId="ADAL" clId="{965FFC67-E275-4747-A173-0373389847DC}" dt="2022-10-27T12:18:57.640" v="3800" actId="20577"/>
          <ac:spMkLst>
            <pc:docMk/>
            <pc:sldMk cId="1997002323" sldId="340"/>
            <ac:spMk id="3" creationId="{A2B1D81F-618E-4E4B-BDB4-1C297D13F6B9}"/>
          </ac:spMkLst>
        </pc:spChg>
      </pc:sldChg>
      <pc:sldChg chg="modSp add mod ord">
        <pc:chgData name="Nowak, Michal2" userId="81ae710b-3756-42c4-ba8b-6889ac7ef6c4" providerId="ADAL" clId="{965FFC67-E275-4747-A173-0373389847DC}" dt="2022-10-27T12:21:19.754" v="3843" actId="20577"/>
        <pc:sldMkLst>
          <pc:docMk/>
          <pc:sldMk cId="1952143355" sldId="341"/>
        </pc:sldMkLst>
        <pc:spChg chg="mod">
          <ac:chgData name="Nowak, Michal2" userId="81ae710b-3756-42c4-ba8b-6889ac7ef6c4" providerId="ADAL" clId="{965FFC67-E275-4747-A173-0373389847DC}" dt="2022-10-27T12:11:14.179" v="3215" actId="20577"/>
          <ac:spMkLst>
            <pc:docMk/>
            <pc:sldMk cId="1952143355" sldId="341"/>
            <ac:spMk id="2" creationId="{156B5118-8476-4B61-9018-434FD69712FF}"/>
          </ac:spMkLst>
        </pc:spChg>
        <pc:spChg chg="mod">
          <ac:chgData name="Nowak, Michal2" userId="81ae710b-3756-42c4-ba8b-6889ac7ef6c4" providerId="ADAL" clId="{965FFC67-E275-4747-A173-0373389847DC}" dt="2022-10-27T12:21:19.754" v="3843" actId="20577"/>
          <ac:spMkLst>
            <pc:docMk/>
            <pc:sldMk cId="1952143355" sldId="341"/>
            <ac:spMk id="3" creationId="{A2B1D81F-618E-4E4B-BDB4-1C297D13F6B9}"/>
          </ac:spMkLst>
        </pc:spChg>
      </pc:sldChg>
      <pc:sldChg chg="modSp add mod">
        <pc:chgData name="Nowak, Michal2" userId="81ae710b-3756-42c4-ba8b-6889ac7ef6c4" providerId="ADAL" clId="{965FFC67-E275-4747-A173-0373389847DC}" dt="2022-10-27T12:25:55.136" v="4112"/>
        <pc:sldMkLst>
          <pc:docMk/>
          <pc:sldMk cId="1546368960" sldId="342"/>
        </pc:sldMkLst>
        <pc:spChg chg="mod">
          <ac:chgData name="Nowak, Michal2" userId="81ae710b-3756-42c4-ba8b-6889ac7ef6c4" providerId="ADAL" clId="{965FFC67-E275-4747-A173-0373389847DC}" dt="2022-10-27T12:11:20.646" v="3231" actId="20577"/>
          <ac:spMkLst>
            <pc:docMk/>
            <pc:sldMk cId="1546368960" sldId="342"/>
            <ac:spMk id="2" creationId="{156B5118-8476-4B61-9018-434FD69712FF}"/>
          </ac:spMkLst>
        </pc:spChg>
        <pc:spChg chg="mod">
          <ac:chgData name="Nowak, Michal2" userId="81ae710b-3756-42c4-ba8b-6889ac7ef6c4" providerId="ADAL" clId="{965FFC67-E275-4747-A173-0373389847DC}" dt="2022-10-27T12:25:55.136" v="4112"/>
          <ac:spMkLst>
            <pc:docMk/>
            <pc:sldMk cId="1546368960" sldId="342"/>
            <ac:spMk id="3" creationId="{A2B1D81F-618E-4E4B-BDB4-1C297D13F6B9}"/>
          </ac:spMkLst>
        </pc:spChg>
      </pc:sldChg>
      <pc:sldChg chg="new del">
        <pc:chgData name="Nowak, Michal2" userId="81ae710b-3756-42c4-ba8b-6889ac7ef6c4" providerId="ADAL" clId="{965FFC67-E275-4747-A173-0373389847DC}" dt="2022-10-27T11:55:21.836" v="2985" actId="2696"/>
        <pc:sldMkLst>
          <pc:docMk/>
          <pc:sldMk cId="1923058144" sldId="343"/>
        </pc:sldMkLst>
      </pc:sldChg>
      <pc:sldChg chg="modSp add mod ord">
        <pc:chgData name="Nowak, Michal2" userId="81ae710b-3756-42c4-ba8b-6889ac7ef6c4" providerId="ADAL" clId="{965FFC67-E275-4747-A173-0373389847DC}" dt="2022-10-27T12:22:15.466" v="3881"/>
        <pc:sldMkLst>
          <pc:docMk/>
          <pc:sldMk cId="2393907252" sldId="343"/>
        </pc:sldMkLst>
        <pc:spChg chg="mod">
          <ac:chgData name="Nowak, Michal2" userId="81ae710b-3756-42c4-ba8b-6889ac7ef6c4" providerId="ADAL" clId="{965FFC67-E275-4747-A173-0373389847DC}" dt="2022-10-27T12:21:57.006" v="3872" actId="20577"/>
          <ac:spMkLst>
            <pc:docMk/>
            <pc:sldMk cId="2393907252" sldId="343"/>
            <ac:spMk id="2" creationId="{156B5118-8476-4B61-9018-434FD69712FF}"/>
          </ac:spMkLst>
        </pc:spChg>
        <pc:spChg chg="mod">
          <ac:chgData name="Nowak, Michal2" userId="81ae710b-3756-42c4-ba8b-6889ac7ef6c4" providerId="ADAL" clId="{965FFC67-E275-4747-A173-0373389847DC}" dt="2022-10-27T12:22:15.466" v="3881"/>
          <ac:spMkLst>
            <pc:docMk/>
            <pc:sldMk cId="2393907252" sldId="343"/>
            <ac:spMk id="3" creationId="{A2B1D81F-618E-4E4B-BDB4-1C297D13F6B9}"/>
          </ac:spMkLst>
        </pc:spChg>
      </pc:sldChg>
      <pc:sldChg chg="addSp modSp add mod ord">
        <pc:chgData name="Nowak, Michal2" userId="81ae710b-3756-42c4-ba8b-6889ac7ef6c4" providerId="ADAL" clId="{965FFC67-E275-4747-A173-0373389847DC}" dt="2022-10-27T12:29:02.865" v="4178" actId="1076"/>
        <pc:sldMkLst>
          <pc:docMk/>
          <pc:sldMk cId="99304895" sldId="344"/>
        </pc:sldMkLst>
        <pc:spChg chg="mod">
          <ac:chgData name="Nowak, Michal2" userId="81ae710b-3756-42c4-ba8b-6889ac7ef6c4" providerId="ADAL" clId="{965FFC67-E275-4747-A173-0373389847DC}" dt="2022-10-27T12:27:04.266" v="4120" actId="114"/>
          <ac:spMkLst>
            <pc:docMk/>
            <pc:sldMk cId="99304895" sldId="344"/>
            <ac:spMk id="2" creationId="{156B5118-8476-4B61-9018-434FD69712FF}"/>
          </ac:spMkLst>
        </pc:spChg>
        <pc:spChg chg="mod">
          <ac:chgData name="Nowak, Michal2" userId="81ae710b-3756-42c4-ba8b-6889ac7ef6c4" providerId="ADAL" clId="{965FFC67-E275-4747-A173-0373389847DC}" dt="2022-10-27T12:27:23.764" v="4172" actId="20577"/>
          <ac:spMkLst>
            <pc:docMk/>
            <pc:sldMk cId="99304895" sldId="344"/>
            <ac:spMk id="3" creationId="{A2B1D81F-618E-4E4B-BDB4-1C297D13F6B9}"/>
          </ac:spMkLst>
        </pc:spChg>
        <pc:picChg chg="add mod">
          <ac:chgData name="Nowak, Michal2" userId="81ae710b-3756-42c4-ba8b-6889ac7ef6c4" providerId="ADAL" clId="{965FFC67-E275-4747-A173-0373389847DC}" dt="2022-10-27T12:29:02.865" v="4178" actId="1076"/>
          <ac:picMkLst>
            <pc:docMk/>
            <pc:sldMk cId="99304895" sldId="344"/>
            <ac:picMk id="5" creationId="{FBC9B896-A29B-44C1-86C4-651181A66FA7}"/>
          </ac:picMkLst>
        </pc:picChg>
      </pc:sldChg>
      <pc:sldChg chg="modSp new del mod">
        <pc:chgData name="Nowak, Michal2" userId="81ae710b-3756-42c4-ba8b-6889ac7ef6c4" providerId="ADAL" clId="{965FFC67-E275-4747-A173-0373389847DC}" dt="2022-10-27T11:55:19.167" v="2984" actId="2696"/>
        <pc:sldMkLst>
          <pc:docMk/>
          <pc:sldMk cId="2536603816" sldId="344"/>
        </pc:sldMkLst>
        <pc:spChg chg="mod">
          <ac:chgData name="Nowak, Michal2" userId="81ae710b-3756-42c4-ba8b-6889ac7ef6c4" providerId="ADAL" clId="{965FFC67-E275-4747-A173-0373389847DC}" dt="2022-10-27T11:55:16.427" v="2983" actId="20577"/>
          <ac:spMkLst>
            <pc:docMk/>
            <pc:sldMk cId="2536603816" sldId="344"/>
            <ac:spMk id="2" creationId="{E73BD3BE-BDCC-453A-9A88-1518AE0D6299}"/>
          </ac:spMkLst>
        </pc:spChg>
      </pc:sldChg>
      <pc:sldChg chg="modSp new mod">
        <pc:chgData name="Nowak, Michal2" userId="81ae710b-3756-42c4-ba8b-6889ac7ef6c4" providerId="ADAL" clId="{965FFC67-E275-4747-A173-0373389847DC}" dt="2022-10-27T13:04:49.449" v="4295" actId="20577"/>
        <pc:sldMkLst>
          <pc:docMk/>
          <pc:sldMk cId="207258875" sldId="345"/>
        </pc:sldMkLst>
        <pc:spChg chg="mod">
          <ac:chgData name="Nowak, Michal2" userId="81ae710b-3756-42c4-ba8b-6889ac7ef6c4" providerId="ADAL" clId="{965FFC67-E275-4747-A173-0373389847DC}" dt="2022-10-27T13:02:45.544" v="4257" actId="20577"/>
          <ac:spMkLst>
            <pc:docMk/>
            <pc:sldMk cId="207258875" sldId="345"/>
            <ac:spMk id="2" creationId="{41F7AEAB-CEA4-45EF-AE74-B5C246E7FA44}"/>
          </ac:spMkLst>
        </pc:spChg>
        <pc:spChg chg="mod">
          <ac:chgData name="Nowak, Michal2" userId="81ae710b-3756-42c4-ba8b-6889ac7ef6c4" providerId="ADAL" clId="{965FFC67-E275-4747-A173-0373389847DC}" dt="2022-10-27T13:04:49.449" v="4295" actId="20577"/>
          <ac:spMkLst>
            <pc:docMk/>
            <pc:sldMk cId="207258875" sldId="345"/>
            <ac:spMk id="3" creationId="{157FC357-C25D-4501-AFFE-4B9D749CAF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B843F-770D-4970-B5F2-109B12AC728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D1AFA-F54E-4797-9C25-7F16D930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8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99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3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AEAC-CE85-48C6-8663-9E0A9FD59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38B33-260B-47B1-AC6E-FED4C2A31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88A65-CBA3-4B6F-A8CC-B8BA5A68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EDDE-DCBD-429B-8500-85241AF2B0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2F14-E65D-43EB-9826-60718B1E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33ED-6E4C-4D53-8678-3B9D036C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E50D-56AF-4687-9552-CE646304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44E5-94CD-41E7-B3CE-BD38F14D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BD09E-852F-412C-B492-818792800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7EF5-67DF-4A94-B86D-F1652669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EDDE-DCBD-429B-8500-85241AF2B0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CB06-2B44-4BD6-AA38-EE82E935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FEF26-5B27-41BC-A2D2-56138BE2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E50D-56AF-4687-9552-CE646304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7C680-EF9E-46CD-8136-2A7F033D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E3BC-920A-4DE9-A0DA-A25F1245C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F4C1-C4F7-4AC0-9418-0597A56A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EDDE-DCBD-429B-8500-85241AF2B0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D6F1-BF62-43E8-9042-FEAAFBDB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46F5-9701-41D3-8801-3221A4E8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E50D-56AF-4687-9552-CE646304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7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Blue">
    <p:bg>
      <p:bgPr>
        <a:gradFill flip="none" rotWithShape="1">
          <a:gsLst>
            <a:gs pos="1000">
              <a:srgbClr val="0095CA"/>
            </a:gs>
            <a:gs pos="99000">
              <a:srgbClr val="005B85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8"/>
            <a:ext cx="11430000" cy="1199822"/>
          </a:xfrm>
        </p:spPr>
        <p:txBody>
          <a:bodyPr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7"/>
            <a:ext cx="11430000" cy="68193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IntelOne Display Regular" panose="020B05030202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Box 15" descr="page number">
            <a:extLst>
              <a:ext uri="{FF2B5EF4-FFF2-40B4-BE49-F238E27FC236}">
                <a16:creationId xmlns:a16="http://schemas.microsoft.com/office/drawing/2014/main" id="{3C97611D-7FB8-9F93-7AA6-263A84AA00E6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Display Regular" panose="020B0503020203020204" pitchFamily="34" charset="0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One Display Regular" panose="020B0503020203020204" pitchFamily="34" charset="0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9" name="TextBox 18" descr="page number">
            <a:extLst>
              <a:ext uri="{FF2B5EF4-FFF2-40B4-BE49-F238E27FC236}">
                <a16:creationId xmlns:a16="http://schemas.microsoft.com/office/drawing/2014/main" id="{7D204A0E-A772-477F-9E05-013C098CFA79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One Display Regular" panose="020B0503020203020204" pitchFamily="34" charset="0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One Display Regular" panose="020B0503020203020204" pitchFamily="34" charset="0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7B9636-7D85-01B3-546F-84869AA07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3BDB81-7211-D173-A6F9-0450B8EC6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gradFill flip="none" rotWithShape="1">
            <a:gsLst>
              <a:gs pos="1000">
                <a:srgbClr val="005B85"/>
              </a:gs>
              <a:gs pos="99000">
                <a:srgbClr val="003248"/>
              </a:gs>
            </a:gsLst>
            <a:lin ang="1080000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D5A6BC17-F281-2651-F908-FEB1F1143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3" name="TextBox 22" descr="page number">
            <a:extLst>
              <a:ext uri="{FF2B5EF4-FFF2-40B4-BE49-F238E27FC236}">
                <a16:creationId xmlns:a16="http://schemas.microsoft.com/office/drawing/2014/main" id="{85BF31F5-496C-A8E6-4CD2-D776E6C85306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Display Regular" panose="020B0503020203020204" pitchFamily="34" charset="0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One Display Regular" panose="020B0503020203020204" pitchFamily="34" charset="0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7A21B90-129A-7AEE-1540-8F7A97964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5" name="Rectangle 24" descr="Intel Confidential">
            <a:extLst>
              <a:ext uri="{FF2B5EF4-FFF2-40B4-BE49-F238E27FC236}">
                <a16:creationId xmlns:a16="http://schemas.microsoft.com/office/drawing/2014/main" id="{6EC2E57B-521E-2B19-3E8A-5CBF511F38CA}"/>
              </a:ext>
            </a:extLst>
          </p:cNvPr>
          <p:cNvSpPr/>
          <p:nvPr userDrawn="1"/>
        </p:nvSpPr>
        <p:spPr>
          <a:xfrm>
            <a:off x="5065119" y="6510550"/>
            <a:ext cx="20617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1"/>
                </a:solidFill>
                <a:latin typeface="IntelOne Text Light" panose="020B0403020203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 – Internal Only</a:t>
            </a:r>
          </a:p>
        </p:txBody>
      </p:sp>
      <p:sp>
        <p:nvSpPr>
          <p:cNvPr id="26" name="Rectangle 25" descr="Department or Event Name">
            <a:extLst>
              <a:ext uri="{FF2B5EF4-FFF2-40B4-BE49-F238E27FC236}">
                <a16:creationId xmlns:a16="http://schemas.microsoft.com/office/drawing/2014/main" id="{A31FF222-ACD1-A2F9-C8F9-E67A9A48368E}"/>
              </a:ext>
            </a:extLst>
          </p:cNvPr>
          <p:cNvSpPr/>
          <p:nvPr userDrawn="1"/>
        </p:nvSpPr>
        <p:spPr>
          <a:xfrm>
            <a:off x="286365" y="6510550"/>
            <a:ext cx="18277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 b="0" i="0" dirty="0">
                <a:solidFill>
                  <a:schemeClr val="tx1"/>
                </a:solidFill>
                <a:latin typeface="IntelOne Text Light" panose="020B0403020203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Ethernet Products Group</a:t>
            </a:r>
          </a:p>
        </p:txBody>
      </p:sp>
    </p:spTree>
    <p:extLst>
      <p:ext uri="{BB962C8B-B14F-4D97-AF65-F5344CB8AC3E}">
        <p14:creationId xmlns:p14="http://schemas.microsoft.com/office/powerpoint/2010/main" val="1219390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Blue A">
    <p:bg>
      <p:bgPr>
        <a:gradFill>
          <a:gsLst>
            <a:gs pos="1000">
              <a:srgbClr val="0095CA"/>
            </a:gs>
            <a:gs pos="99000">
              <a:srgbClr val="005B8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1982CC-C5C2-43DF-8FDA-037495FA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4567CD-F1DA-4E8F-ADDF-371B07892411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16119A-1487-48A7-9CC6-71F9F9535C16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CF0AA4-E89F-418F-83F2-0CC0FB3DF16B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F8D4CB-DB57-4130-8BDE-86D5A4C11D49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2BD194-F320-4426-964A-1D4F58024C5F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1C32755-5BE0-4F78-B52A-08742A60A8EF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3F9D2F-6ED9-4D82-B111-BEFD50CBB7B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1C42114-E0DC-41C5-A333-869DAB921F8F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B18CC9F-8A17-402D-B10E-AE9061E9554F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538DC6-5A10-44DE-BF8C-5185BC4F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35751-F391-41AA-9B05-1647E37D235B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rgbClr val="004A8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1866E-6300-47C1-B36B-E4F93E357EE1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rgbClr val="00C7F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266AC4-1BB0-4DCC-B988-F338CCC87BB0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rgbClr val="004A8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rgbClr val="004A8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C7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Display Regular" panose="020B05030202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5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702B-8C05-456E-941E-85A91317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707E-B42A-42F2-9F54-427320D9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F152-46B3-421D-8B61-4A3D4BF1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EDDE-DCBD-429B-8500-85241AF2B0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D123-03C5-47B3-A633-0170FE5B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1674-D62A-497C-8940-75A13EC8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E50D-56AF-4687-9552-CE646304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6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6B88-8381-4D37-BB87-4B5304A2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C069-F24A-497C-924F-855AB7B4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007CC-F885-4329-A0B5-D299E37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EDDE-DCBD-429B-8500-85241AF2B0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5FFD-C395-4690-89B9-16764BBD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A8BC-E270-4554-AFD5-A6ADF843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E50D-56AF-4687-9552-CE646304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F56F-3C2C-4BD6-BFDB-3D61FC6D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A272-F125-4929-8A43-63D89CBA2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E2BE-F52D-4A3C-B732-B5297C31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7DFEF-DD3E-4448-8376-84E08B39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EDDE-DCBD-429B-8500-85241AF2B0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62AA6-173C-41B3-A3EF-2303C8AE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D48B-F87E-4A8B-98E9-964CE423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E50D-56AF-4687-9552-CE646304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1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2548-269E-4586-816D-BC2D79E1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173C0-92DE-4AA5-BB68-D028373F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ABD03-2BC5-4BB1-937D-7112331F6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5583F-26AB-4498-875A-9B594F87D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A65FB-000A-445A-A0A5-536DC009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A71C1-480A-4F0D-B6A4-15B035D2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EDDE-DCBD-429B-8500-85241AF2B0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B1CFA-F3C3-4A3A-8540-90A196C2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B21C0-5686-426A-998B-6BCB76CD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E50D-56AF-4687-9552-CE646304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8839-14BA-4E53-ABF7-62025CC6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A5C27-8121-4BEB-A7F2-1A1B482B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EDDE-DCBD-429B-8500-85241AF2B0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AD333-C726-40DD-87E8-387D30AA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4AE9B-6722-47C7-B0F0-A82213B5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E50D-56AF-4687-9552-CE646304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7C3E8-69F1-4E82-A486-6A730CFB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EDDE-DCBD-429B-8500-85241AF2B0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45B75-AFAF-40A1-823C-BD90C9FF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9F71D-A136-4E9C-969B-3611765B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E50D-56AF-4687-9552-CE646304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73BC-99E2-4F14-878F-8056D38F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DA9D-C9D0-484D-9AB6-2B06F185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AD5BE-C9E1-426C-B182-65DCD2A9B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FD317-3757-4EC0-A5A5-DCFC0CC3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EDDE-DCBD-429B-8500-85241AF2B0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75F6-A1DC-413E-9996-463E76DB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E150A-1EFC-4198-9A23-43B0E4C6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E50D-56AF-4687-9552-CE646304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4642-4238-4879-ADC5-B55FEE69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4A7C4-27A3-41EF-B1EA-F170973E5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577BB-07BC-4AFB-85E4-DF5B129B3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137B6-78FB-4437-85CB-74E4033F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EDDE-DCBD-429B-8500-85241AF2B0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AE909-0D6D-4872-9AE9-288FEC37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4771F-2371-401F-93A8-EEA0663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E50D-56AF-4687-9552-CE646304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F219E-66AE-4AB3-87B0-F83585A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1BE03-AFAD-496C-85B4-BABE3A0B6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1A9F-3112-4258-A248-E85CCD058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EDDE-DCBD-429B-8500-85241AF2B03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31E7F-FAE3-49BF-916E-96563716D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8B48-1232-4CAB-A4BC-725FB21F0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E50D-56AF-4687-9552-CE646304F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0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dirty="0">
                <a:solidFill>
                  <a:schemeClr val="bg1"/>
                </a:solidFill>
              </a:rPr>
              <a:t>e </a:t>
            </a:r>
            <a:r>
              <a:rPr lang="pl-PL" dirty="0" err="1">
                <a:solidFill>
                  <a:schemeClr val="bg1"/>
                </a:solidFill>
              </a:rPr>
              <a:t>need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title</a:t>
            </a:r>
            <a:r>
              <a:rPr lang="pl-PL" dirty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brief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classes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dirty="0"/>
              <a:t>Michal Nowak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EAB-CEA4-45EF-AE74-B5C246E7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96900"/>
            <a:ext cx="11430000" cy="800100"/>
          </a:xfrm>
        </p:spPr>
        <p:txBody>
          <a:bodyPr/>
          <a:lstStyle/>
          <a:p>
            <a:r>
              <a:rPr lang="pl-PL" dirty="0" err="1"/>
              <a:t>Copy</a:t>
            </a:r>
            <a:r>
              <a:rPr lang="pl-PL" dirty="0"/>
              <a:t> </a:t>
            </a:r>
            <a:r>
              <a:rPr lang="pl-PL" dirty="0" err="1"/>
              <a:t>constructor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FC357-C25D-4501-AFFE-4B9D749CA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734817"/>
            <a:ext cx="11430000" cy="4526283"/>
          </a:xfrm>
        </p:spPr>
        <p:txBody>
          <a:bodyPr/>
          <a:lstStyle/>
          <a:p>
            <a:r>
              <a:rPr lang="en-US" dirty="0"/>
              <a:t>Copy Constructor may be called in the following cases</a:t>
            </a:r>
            <a:r>
              <a:rPr lang="pl-PL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w</a:t>
            </a:r>
            <a:r>
              <a:rPr lang="en-US" dirty="0"/>
              <a:t>hen an object of the class is returned by value.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w</a:t>
            </a:r>
            <a:r>
              <a:rPr lang="en-US" dirty="0"/>
              <a:t>hen an object of the class is passed (to a function) by value as an argument.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w</a:t>
            </a:r>
            <a:r>
              <a:rPr lang="en-US" dirty="0"/>
              <a:t>hen an object is constructed based on another object of the same class.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w</a:t>
            </a:r>
            <a:r>
              <a:rPr lang="en-US" dirty="0"/>
              <a:t>hen the compiler generates a temporary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118-8476-4B61-9018-434FD697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5547"/>
            <a:ext cx="11430000" cy="848130"/>
          </a:xfrm>
        </p:spPr>
        <p:txBody>
          <a:bodyPr/>
          <a:lstStyle/>
          <a:p>
            <a:r>
              <a:rPr lang="pl-PL" dirty="0" err="1"/>
              <a:t>Limitations</a:t>
            </a:r>
            <a:r>
              <a:rPr lang="pl-PL" dirty="0"/>
              <a:t> of </a:t>
            </a:r>
            <a:r>
              <a:rPr lang="pl-PL" dirty="0" err="1"/>
              <a:t>rule</a:t>
            </a:r>
            <a:r>
              <a:rPr lang="pl-PL" dirty="0"/>
              <a:t> 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D81F-618E-4E4B-BDB4-1C297D13F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846385"/>
            <a:ext cx="11430000" cy="3938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Resources which cannot be copied</a:t>
            </a:r>
            <a:r>
              <a:rPr lang="pl-P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Unnecessary copies</a:t>
            </a:r>
          </a:p>
        </p:txBody>
      </p:sp>
    </p:spTree>
    <p:extLst>
      <p:ext uri="{BB962C8B-B14F-4D97-AF65-F5344CB8AC3E}">
        <p14:creationId xmlns:p14="http://schemas.microsoft.com/office/powerpoint/2010/main" val="23939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118-8476-4B61-9018-434FD697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5547"/>
            <a:ext cx="11430000" cy="848130"/>
          </a:xfrm>
        </p:spPr>
        <p:txBody>
          <a:bodyPr/>
          <a:lstStyle/>
          <a:p>
            <a:r>
              <a:rPr lang="pl-PL" dirty="0" err="1"/>
              <a:t>Move</a:t>
            </a:r>
            <a:r>
              <a:rPr lang="pl-PL" dirty="0"/>
              <a:t> </a:t>
            </a:r>
            <a:r>
              <a:rPr lang="pl-PL" dirty="0" err="1"/>
              <a:t>constructor</a:t>
            </a:r>
            <a:r>
              <a:rPr lang="pl-PL" dirty="0"/>
              <a:t> (from C++11)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D81F-618E-4E4B-BDB4-1C297D13F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846385"/>
            <a:ext cx="11430000" cy="3938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A </a:t>
            </a:r>
            <a:r>
              <a:rPr lang="pl-PL" dirty="0" err="1"/>
              <a:t>move</a:t>
            </a:r>
            <a:r>
              <a:rPr lang="pl-PL" dirty="0"/>
              <a:t> </a:t>
            </a:r>
            <a:r>
              <a:rPr lang="pl-PL" dirty="0" err="1"/>
              <a:t>constructor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member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in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en-US" dirty="0"/>
              <a:t>the destination object steals the resource straight from the source</a:t>
            </a:r>
            <a:r>
              <a:rPr lang="pl-PL" dirty="0"/>
              <a:t> </a:t>
            </a:r>
            <a:r>
              <a:rPr lang="en-US" dirty="0"/>
              <a:t>object, and the source object is reset</a:t>
            </a:r>
            <a:r>
              <a:rPr lang="pl-P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AD836-9583-4A5F-BB1A-6955098F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4" y="3855961"/>
            <a:ext cx="10562591" cy="22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118-8476-4B61-9018-434FD697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5547"/>
            <a:ext cx="11430000" cy="848130"/>
          </a:xfrm>
        </p:spPr>
        <p:txBody>
          <a:bodyPr/>
          <a:lstStyle/>
          <a:p>
            <a:r>
              <a:rPr lang="pl-PL" dirty="0" err="1"/>
              <a:t>Follow</a:t>
            </a:r>
            <a:r>
              <a:rPr lang="pl-PL" dirty="0"/>
              <a:t> of </a:t>
            </a:r>
            <a:r>
              <a:rPr lang="pl-PL" dirty="0" err="1"/>
              <a:t>rule</a:t>
            </a:r>
            <a:r>
              <a:rPr lang="pl-PL" dirty="0"/>
              <a:t>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D81F-618E-4E4B-BDB4-1C297D13F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846385"/>
            <a:ext cx="11430000" cy="3938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In order to </a:t>
            </a:r>
            <a:r>
              <a:rPr lang="pl-PL" dirty="0" err="1"/>
              <a:t>problems</a:t>
            </a:r>
            <a:r>
              <a:rPr lang="pl-PL" dirty="0"/>
              <a:t> of </a:t>
            </a:r>
            <a:r>
              <a:rPr lang="pl-PL" i="1" dirty="0"/>
              <a:t>the </a:t>
            </a:r>
            <a:r>
              <a:rPr lang="pl-PL" i="1" dirty="0" err="1"/>
              <a:t>rule</a:t>
            </a:r>
            <a:r>
              <a:rPr lang="pl-PL" i="1" dirty="0"/>
              <a:t> of </a:t>
            </a:r>
            <a:r>
              <a:rPr lang="pl-PL" i="1" dirty="0" err="1"/>
              <a:t>three</a:t>
            </a:r>
            <a:r>
              <a:rPr lang="pl-PL" dirty="0"/>
              <a:t>,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rid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by </a:t>
            </a:r>
            <a:r>
              <a:rPr lang="pl-PL" dirty="0" err="1"/>
              <a:t>expanding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to </a:t>
            </a:r>
            <a:r>
              <a:rPr lang="pl-PL" i="1" dirty="0"/>
              <a:t>the </a:t>
            </a:r>
            <a:r>
              <a:rPr lang="pl-PL" i="1" dirty="0" err="1"/>
              <a:t>rule</a:t>
            </a:r>
            <a:r>
              <a:rPr lang="pl-PL" i="1" dirty="0"/>
              <a:t> of 5</a:t>
            </a:r>
            <a:r>
              <a:rPr lang="pl-P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Five</a:t>
            </a:r>
            <a:r>
              <a:rPr lang="en-US" dirty="0"/>
              <a:t> refers to the special member functions: </a:t>
            </a:r>
            <a:endParaRPr lang="pl-PL" dirty="0"/>
          </a:p>
          <a:p>
            <a:pPr marL="1143000" lvl="1" indent="-457200"/>
            <a:r>
              <a:rPr lang="en-US" dirty="0"/>
              <a:t>copy</a:t>
            </a:r>
            <a:r>
              <a:rPr lang="pl-PL" dirty="0"/>
              <a:t>-</a:t>
            </a:r>
            <a:r>
              <a:rPr lang="en-US" dirty="0"/>
              <a:t>constructor,</a:t>
            </a:r>
            <a:endParaRPr lang="pl-PL" dirty="0"/>
          </a:p>
          <a:p>
            <a:pPr marL="1143000" lvl="1" indent="-457200"/>
            <a:r>
              <a:rPr lang="en-US" dirty="0"/>
              <a:t>copy-assignment</a:t>
            </a:r>
            <a:r>
              <a:rPr lang="pl-PL" dirty="0"/>
              <a:t>,</a:t>
            </a:r>
          </a:p>
          <a:p>
            <a:pPr marL="1143000" lvl="1" indent="-457200"/>
            <a:r>
              <a:rPr lang="pl-PL" dirty="0" err="1"/>
              <a:t>move-constructor</a:t>
            </a:r>
            <a:r>
              <a:rPr lang="pl-PL" dirty="0"/>
              <a:t>,</a:t>
            </a:r>
          </a:p>
          <a:p>
            <a:pPr marL="1143000" lvl="1" indent="-457200"/>
            <a:r>
              <a:rPr lang="pl-PL" dirty="0" err="1"/>
              <a:t>move-assignment</a:t>
            </a:r>
            <a:r>
              <a:rPr lang="pl-PL" dirty="0"/>
              <a:t>,</a:t>
            </a:r>
          </a:p>
          <a:p>
            <a:pPr marL="1143000" lvl="1" indent="-457200"/>
            <a:r>
              <a:rPr lang="en-US" dirty="0"/>
              <a:t>destructor.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6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7C550-8534-4752-A750-4145E956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4178"/>
            <a:ext cx="11430000" cy="1199822"/>
          </a:xfrm>
        </p:spPr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93A40-AD51-4281-A953-0D5B5C5DF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035384"/>
            <a:ext cx="11430000" cy="3222416"/>
          </a:xfrm>
        </p:spPr>
        <p:txBody>
          <a:bodyPr/>
          <a:lstStyle/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pl-PL" sz="2000" dirty="0"/>
              <a:t>First </a:t>
            </a:r>
            <a:r>
              <a:rPr lang="pl-PL" sz="2000" dirty="0" err="1"/>
              <a:t>look</a:t>
            </a:r>
            <a:r>
              <a:rPr lang="pl-PL" sz="2000" dirty="0"/>
              <a:t> </a:t>
            </a:r>
            <a:r>
              <a:rPr lang="pl-PL" sz="2000" dirty="0" err="1"/>
              <a:t>into</a:t>
            </a:r>
            <a:r>
              <a:rPr lang="pl-PL" sz="2000" dirty="0"/>
              <a:t> </a:t>
            </a:r>
            <a:r>
              <a:rPr lang="pl-PL" sz="2000" dirty="0" err="1"/>
              <a:t>classes</a:t>
            </a:r>
            <a:endParaRPr lang="pl-PL" sz="2000" dirty="0"/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pl-PL" sz="2000" dirty="0" err="1"/>
              <a:t>Details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</a:t>
            </a:r>
            <a:r>
              <a:rPr lang="pl-PL" sz="2000" dirty="0" err="1"/>
              <a:t>constructor</a:t>
            </a:r>
            <a:r>
              <a:rPr lang="pl-PL" sz="2000" dirty="0"/>
              <a:t> and </a:t>
            </a:r>
            <a:r>
              <a:rPr lang="pl-PL" sz="2000" dirty="0" err="1"/>
              <a:t>destructor</a:t>
            </a:r>
            <a:endParaRPr lang="pl-PL" sz="2000" dirty="0"/>
          </a:p>
          <a:p>
            <a:pPr marL="1485900" lvl="2" indent="-342900">
              <a:buFont typeface="Wingdings" panose="05000000000000000000" pitchFamily="2" charset="2"/>
              <a:buChar char="q"/>
            </a:pPr>
            <a:r>
              <a:rPr lang="pl-PL" sz="1600" u="none" strike="noStrike" baseline="0" dirty="0" err="1">
                <a:latin typeface="OpenSans-Bold"/>
              </a:rPr>
              <a:t>What</a:t>
            </a:r>
            <a:r>
              <a:rPr lang="pl-PL" sz="1600" u="none" strike="noStrike" baseline="0" dirty="0">
                <a:latin typeface="OpenSans-Bold"/>
              </a:rPr>
              <a:t> </a:t>
            </a:r>
            <a:r>
              <a:rPr lang="pl-PL" sz="1600" u="none" strike="noStrike" baseline="0" dirty="0" err="1">
                <a:latin typeface="OpenSans-Bold"/>
              </a:rPr>
              <a:t>is</a:t>
            </a:r>
            <a:r>
              <a:rPr lang="pl-PL" sz="1600" u="none" strike="noStrike" baseline="0" dirty="0">
                <a:latin typeface="OpenSans-Bold"/>
              </a:rPr>
              <a:t> </a:t>
            </a:r>
            <a:r>
              <a:rPr lang="pl-PL" sz="1600" i="1" u="none" strike="noStrike" baseline="0" dirty="0" err="1">
                <a:latin typeface="OpenSans-Bold"/>
              </a:rPr>
              <a:t>this</a:t>
            </a:r>
            <a:r>
              <a:rPr lang="pl-PL" sz="1600" i="1" u="none" strike="noStrike" baseline="0" dirty="0">
                <a:latin typeface="OpenSans-Bold"/>
              </a:rPr>
              <a:t>?</a:t>
            </a:r>
            <a:endParaRPr lang="pl-PL" sz="1600" dirty="0"/>
          </a:p>
          <a:p>
            <a:pPr marL="1485900" lvl="2" indent="-342900">
              <a:buFont typeface="Wingdings" panose="05000000000000000000" pitchFamily="2" charset="2"/>
              <a:buChar char="q"/>
            </a:pPr>
            <a:r>
              <a:rPr lang="en-US" sz="1600" i="0" u="none" strike="noStrike" baseline="0" dirty="0">
                <a:latin typeface="OpenSans-Bold"/>
              </a:rPr>
              <a:t>Follow the Rule </a:t>
            </a:r>
            <a:r>
              <a:rPr lang="en-US" sz="1400" i="0" u="none" strike="noStrike" baseline="0" dirty="0">
                <a:latin typeface="OpenSans-Bold"/>
              </a:rPr>
              <a:t>of</a:t>
            </a:r>
            <a:r>
              <a:rPr lang="en-US" sz="1600" i="0" u="none" strike="noStrike" baseline="0" dirty="0">
                <a:latin typeface="OpenSans-Bold"/>
              </a:rPr>
              <a:t> 0</a:t>
            </a:r>
            <a:endParaRPr lang="pl-PL" sz="1600" dirty="0"/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pl-PL" sz="2000" dirty="0" err="1"/>
              <a:t>Copy</a:t>
            </a:r>
            <a:r>
              <a:rPr lang="pl-PL" sz="2000" dirty="0"/>
              <a:t> </a:t>
            </a:r>
            <a:r>
              <a:rPr lang="pl-PL" sz="2000" dirty="0" err="1"/>
              <a:t>constructor</a:t>
            </a:r>
            <a:endParaRPr lang="pl-PL" sz="2000" dirty="0"/>
          </a:p>
          <a:p>
            <a:pPr marL="1485900" lvl="2" indent="-342900">
              <a:buFont typeface="Wingdings" panose="05000000000000000000" pitchFamily="2" charset="2"/>
              <a:buChar char="q"/>
            </a:pPr>
            <a:r>
              <a:rPr lang="en-US" sz="1600" i="0" u="none" strike="noStrike" baseline="0" dirty="0">
                <a:latin typeface="OpenSans-Bold"/>
              </a:rPr>
              <a:t>Follow the Rule of </a:t>
            </a:r>
            <a:r>
              <a:rPr lang="pl-PL" sz="1600" i="0" u="none" strike="noStrike" baseline="0" dirty="0">
                <a:latin typeface="OpenSans-Bold"/>
              </a:rPr>
              <a:t>3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pl-PL" sz="2000" dirty="0" err="1"/>
              <a:t>Move</a:t>
            </a:r>
            <a:r>
              <a:rPr lang="pl-PL" sz="2000" dirty="0"/>
              <a:t> </a:t>
            </a:r>
            <a:r>
              <a:rPr lang="pl-PL" sz="2000" dirty="0" err="1"/>
              <a:t>constructor</a:t>
            </a:r>
            <a:r>
              <a:rPr lang="pl-PL" sz="2000" dirty="0"/>
              <a:t> </a:t>
            </a:r>
          </a:p>
          <a:p>
            <a:pPr marL="1485900" lvl="2" indent="-342900">
              <a:buFont typeface="Wingdings" panose="05000000000000000000" pitchFamily="2" charset="2"/>
              <a:buChar char="q"/>
            </a:pPr>
            <a:r>
              <a:rPr lang="en-US" sz="1600" i="0" u="none" strike="noStrike" baseline="0" dirty="0">
                <a:latin typeface="OpenSans-Bold"/>
              </a:rPr>
              <a:t>Follow the Rule of </a:t>
            </a:r>
            <a:r>
              <a:rPr lang="pl-PL" sz="1600" i="0" u="none" strike="noStrike" baseline="0" dirty="0">
                <a:latin typeface="OpenSans-Bol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85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7C550-8534-4752-A750-4145E956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17311"/>
            <a:ext cx="11430000" cy="598689"/>
          </a:xfrm>
        </p:spPr>
        <p:txBody>
          <a:bodyPr/>
          <a:lstStyle/>
          <a:p>
            <a:r>
              <a:rPr lang="pl-PL" sz="2800" dirty="0"/>
              <a:t>First </a:t>
            </a:r>
            <a:r>
              <a:rPr lang="pl-PL" sz="2800" dirty="0" err="1"/>
              <a:t>look</a:t>
            </a:r>
            <a:r>
              <a:rPr lang="pl-PL" sz="2800" dirty="0"/>
              <a:t> </a:t>
            </a:r>
            <a:r>
              <a:rPr lang="pl-PL" sz="2800" dirty="0" err="1"/>
              <a:t>into</a:t>
            </a:r>
            <a:r>
              <a:rPr lang="pl-PL" sz="2800" dirty="0"/>
              <a:t> </a:t>
            </a:r>
            <a:r>
              <a:rPr lang="pl-PL" sz="2800" dirty="0" err="1"/>
              <a:t>classes</a:t>
            </a:r>
            <a:endParaRPr lang="en-US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93A40-AD51-4281-A953-0D5B5C5DF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17317"/>
            <a:ext cx="11430000" cy="45614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dirty="0" err="1"/>
              <a:t>Classes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fundamental</a:t>
            </a:r>
            <a:r>
              <a:rPr lang="pl-PL" sz="2400" dirty="0"/>
              <a:t> </a:t>
            </a:r>
            <a:r>
              <a:rPr lang="pl-PL" sz="2400" dirty="0" err="1"/>
              <a:t>block</a:t>
            </a:r>
            <a:r>
              <a:rPr lang="pl-PL" sz="2400" dirty="0"/>
              <a:t> of OOP!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dirty="0"/>
              <a:t>A </a:t>
            </a:r>
            <a:r>
              <a:rPr lang="pl-PL" sz="2400" dirty="0" err="1"/>
              <a:t>class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</a:t>
            </a:r>
            <a:r>
              <a:rPr lang="pl-PL" sz="2400" dirty="0" err="1"/>
              <a:t>user-defined</a:t>
            </a:r>
            <a:r>
              <a:rPr lang="pl-PL" sz="2400" dirty="0"/>
              <a:t> data </a:t>
            </a:r>
            <a:r>
              <a:rPr lang="pl-PL" sz="2400" dirty="0" err="1"/>
              <a:t>type</a:t>
            </a:r>
            <a:r>
              <a:rPr lang="pl-PL" sz="2400" dirty="0"/>
              <a:t>, </a:t>
            </a:r>
            <a:r>
              <a:rPr lang="pl-PL" sz="2400" dirty="0" err="1"/>
              <a:t>which</a:t>
            </a:r>
            <a:r>
              <a:rPr lang="pl-PL" sz="2400" dirty="0"/>
              <a:t> </a:t>
            </a:r>
            <a:r>
              <a:rPr lang="pl-PL" sz="2400" dirty="0" err="1"/>
              <a:t>holds</a:t>
            </a:r>
            <a:r>
              <a:rPr lang="pl-PL" sz="2400" dirty="0"/>
              <a:t> data </a:t>
            </a:r>
            <a:r>
              <a:rPr lang="pl-PL" sz="2400" dirty="0" err="1"/>
              <a:t>members</a:t>
            </a:r>
            <a:r>
              <a:rPr lang="pl-PL" sz="2400" dirty="0"/>
              <a:t> (</a:t>
            </a:r>
            <a:r>
              <a:rPr lang="pl-PL" sz="2400" dirty="0" err="1"/>
              <a:t>fields</a:t>
            </a:r>
            <a:r>
              <a:rPr lang="pl-PL" sz="2400" dirty="0"/>
              <a:t>) and </a:t>
            </a:r>
            <a:r>
              <a:rPr lang="pl-PL" sz="2400" dirty="0" err="1"/>
              <a:t>member</a:t>
            </a:r>
            <a:r>
              <a:rPr lang="pl-PL" sz="2400" dirty="0"/>
              <a:t> </a:t>
            </a:r>
            <a:r>
              <a:rPr lang="pl-PL" sz="2400" dirty="0" err="1"/>
              <a:t>functions</a:t>
            </a:r>
            <a:r>
              <a:rPr lang="pl-PL" sz="2400" dirty="0"/>
              <a:t> (</a:t>
            </a:r>
            <a:r>
              <a:rPr lang="pl-PL" sz="2400" dirty="0" err="1"/>
              <a:t>methods</a:t>
            </a:r>
            <a:r>
              <a:rPr lang="pl-PL" sz="24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class may / should be interpreted as an equivalent object in the real world.</a:t>
            </a:r>
            <a:endParaRPr lang="pl-PL" dirty="0"/>
          </a:p>
          <a:p>
            <a:br>
              <a:rPr lang="pl-PL" dirty="0"/>
            </a:b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7473C8-1BE9-43D1-96CE-9ABD9E868F8E}"/>
              </a:ext>
            </a:extLst>
          </p:cNvPr>
          <p:cNvGrpSpPr/>
          <p:nvPr/>
        </p:nvGrpSpPr>
        <p:grpSpPr>
          <a:xfrm>
            <a:off x="5222632" y="3393265"/>
            <a:ext cx="6101860" cy="2585503"/>
            <a:chOff x="514690" y="1130850"/>
            <a:chExt cx="2387801" cy="2010118"/>
          </a:xfrm>
          <a:solidFill>
            <a:srgbClr val="FACB46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691338A-54ED-4734-9FE6-B2532A00E5F2}"/>
                </a:ext>
              </a:extLst>
            </p:cNvPr>
            <p:cNvSpPr/>
            <p:nvPr/>
          </p:nvSpPr>
          <p:spPr>
            <a:xfrm>
              <a:off x="514690" y="1130850"/>
              <a:ext cx="2387801" cy="1591779"/>
            </a:xfrm>
            <a:prstGeom prst="roundRect">
              <a:avLst>
                <a:gd name="adj" fmla="val 89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altLang="ko-KR" sz="2800" b="1" dirty="0" err="1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Remember</a:t>
              </a:r>
              <a:r>
                <a:rPr lang="pl-PL" altLang="ko-KR" sz="2800" b="1" dirty="0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!</a:t>
              </a:r>
            </a:p>
            <a:p>
              <a:endParaRPr lang="pl-PL" altLang="ko-KR" sz="2800" b="1" dirty="0">
                <a:solidFill>
                  <a:schemeClr val="tx1"/>
                </a:solidFill>
                <a:latin typeface="IntelOne Display CY Light" panose="020B0403020203020204" pitchFamily="34" charset="0"/>
                <a:cs typeface="Intel Clear" panose="020B0604020203020204" pitchFamily="34" charset="0"/>
              </a:endParaRPr>
            </a:p>
            <a:p>
              <a:r>
                <a:rPr lang="pl-PL" altLang="ko-KR" sz="2800" b="1" dirty="0" err="1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An</a:t>
              </a:r>
              <a:r>
                <a:rPr lang="pl-PL" altLang="ko-KR" sz="2800" b="1" dirty="0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 </a:t>
              </a:r>
              <a:r>
                <a:rPr lang="pl-PL" altLang="ko-KR" sz="2800" b="1" dirty="0" err="1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object</a:t>
              </a:r>
              <a:r>
                <a:rPr lang="pl-PL" altLang="ko-KR" sz="2800" b="1" dirty="0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 </a:t>
              </a:r>
              <a:r>
                <a:rPr lang="pl-PL" altLang="ko-KR" sz="2800" b="1" dirty="0" err="1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is</a:t>
              </a:r>
              <a:r>
                <a:rPr lang="pl-PL" altLang="ko-KR" sz="2800" b="1" dirty="0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 </a:t>
              </a:r>
              <a:r>
                <a:rPr lang="pl-PL" altLang="ko-KR" sz="2800" b="1" dirty="0" err="1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an</a:t>
              </a:r>
              <a:r>
                <a:rPr lang="pl-PL" altLang="ko-KR" sz="2800" b="1" dirty="0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 </a:t>
              </a:r>
              <a:r>
                <a:rPr lang="pl-PL" altLang="ko-KR" sz="2800" b="1" dirty="0" err="1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instance</a:t>
              </a:r>
              <a:r>
                <a:rPr lang="pl-PL" altLang="ko-KR" sz="2800" b="1" dirty="0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 of a </a:t>
              </a:r>
              <a:r>
                <a:rPr lang="pl-PL" altLang="ko-KR" sz="2800" b="1" dirty="0" err="1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class</a:t>
              </a:r>
              <a:r>
                <a:rPr lang="pl-PL" altLang="ko-KR" sz="2800" b="1" dirty="0">
                  <a:solidFill>
                    <a:schemeClr val="tx1"/>
                  </a:solidFill>
                  <a:latin typeface="IntelOne Display CY Light" panose="020B0403020203020204" pitchFamily="34" charset="0"/>
                  <a:cs typeface="Intel Clear" panose="020B0604020203020204" pitchFamily="34" charset="0"/>
                </a:rPr>
                <a:t>.</a:t>
              </a:r>
              <a:endParaRPr lang="ko-KR" altLang="en-US" sz="2800" b="1" dirty="0">
                <a:solidFill>
                  <a:schemeClr val="tx1"/>
                </a:solidFill>
                <a:latin typeface="IntelOne Display CY Light" panose="020B0403020203020204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24133BA6-49EF-44BD-AD56-407D66E4F12C}"/>
                </a:ext>
              </a:extLst>
            </p:cNvPr>
            <p:cNvSpPr/>
            <p:nvPr/>
          </p:nvSpPr>
          <p:spPr>
            <a:xfrm rot="5400000">
              <a:off x="514690" y="2492896"/>
              <a:ext cx="648072" cy="64807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93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7C550-8534-4752-A750-4145E956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17311"/>
            <a:ext cx="11430000" cy="598689"/>
          </a:xfrm>
        </p:spPr>
        <p:txBody>
          <a:bodyPr/>
          <a:lstStyle/>
          <a:p>
            <a:r>
              <a:rPr lang="pl-PL" sz="4000" dirty="0" err="1"/>
              <a:t>Details</a:t>
            </a:r>
            <a:r>
              <a:rPr lang="pl-PL" sz="4000" dirty="0"/>
              <a:t> of </a:t>
            </a:r>
            <a:r>
              <a:rPr lang="pl-PL" sz="4000" dirty="0" err="1"/>
              <a:t>constructor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93A40-AD51-4281-A953-0D5B5C5DF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17317"/>
            <a:ext cx="11430000" cy="45614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Creation</a:t>
            </a:r>
            <a:r>
              <a:rPr lang="pl-PL" dirty="0"/>
              <a:t> of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 </a:t>
            </a:r>
            <a:r>
              <a:rPr lang="pl-PL" dirty="0" err="1"/>
              <a:t>relies</a:t>
            </a:r>
            <a:r>
              <a:rPr lang="pl-PL" dirty="0"/>
              <a:t> on </a:t>
            </a:r>
            <a:r>
              <a:rPr lang="pl-PL" dirty="0" err="1"/>
              <a:t>allocation</a:t>
            </a:r>
            <a:r>
              <a:rPr lang="pl-PL" dirty="0"/>
              <a:t> a </a:t>
            </a:r>
            <a:r>
              <a:rPr lang="pl-PL" dirty="0" err="1"/>
              <a:t>blocks</a:t>
            </a:r>
            <a:r>
              <a:rPr lang="pl-PL" dirty="0"/>
              <a:t> </a:t>
            </a:r>
            <a:r>
              <a:rPr lang="pl-PL" dirty="0" err="1"/>
              <a:t>memory</a:t>
            </a:r>
            <a:r>
              <a:rPr lang="pl-PL" dirty="0"/>
              <a:t> for </a:t>
            </a:r>
            <a:r>
              <a:rPr lang="pl-PL" dirty="0" err="1"/>
              <a:t>members</a:t>
            </a:r>
            <a:r>
              <a:rPr lang="pl-PL" dirty="0"/>
              <a:t> and </a:t>
            </a:r>
            <a:r>
              <a:rPr lang="pl-PL" dirty="0" err="1"/>
              <a:t>methods</a:t>
            </a:r>
            <a:r>
              <a:rPr lang="pl-PL" dirty="0"/>
              <a:t>.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invoke</a:t>
            </a:r>
            <a:r>
              <a:rPr lang="pl-PL" dirty="0"/>
              <a:t> a </a:t>
            </a:r>
            <a:r>
              <a:rPr lang="pl-PL" dirty="0" err="1"/>
              <a:t>method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constructor</a:t>
            </a:r>
            <a:r>
              <a:rPr lang="pl-PL" dirty="0"/>
              <a:t> of </a:t>
            </a:r>
            <a:r>
              <a:rPr lang="pl-PL" dirty="0" err="1"/>
              <a:t>object</a:t>
            </a:r>
            <a:r>
              <a:rPr lang="pl-P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constructor all members are initialized. It depends which values – default or user-defined.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A </a:t>
            </a:r>
            <a:r>
              <a:rPr lang="pl-PL" dirty="0" err="1"/>
              <a:t>constructor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defined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, but</a:t>
            </a:r>
          </a:p>
          <a:p>
            <a:pPr marL="1143000" lvl="1" indent="-457200"/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has</a:t>
            </a:r>
            <a:r>
              <a:rPr lang="pl-PL" dirty="0"/>
              <a:t> the same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the </a:t>
            </a:r>
            <a:r>
              <a:rPr lang="pl-PL" dirty="0" err="1"/>
              <a:t>class</a:t>
            </a:r>
            <a:endParaRPr lang="pl-PL" dirty="0"/>
          </a:p>
          <a:p>
            <a:pPr marL="1143000" lvl="1" indent="-457200"/>
            <a:r>
              <a:rPr lang="pl-PL" dirty="0" err="1"/>
              <a:t>doesn’t</a:t>
            </a:r>
            <a:r>
              <a:rPr lang="pl-PL" dirty="0"/>
              <a:t> return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, </a:t>
            </a:r>
            <a:r>
              <a:rPr lang="pl-PL" dirty="0" err="1"/>
              <a:t>even</a:t>
            </a:r>
            <a:r>
              <a:rPr lang="pl-PL" dirty="0"/>
              <a:t> </a:t>
            </a:r>
            <a:r>
              <a:rPr lang="pl-PL" i="1" dirty="0" err="1"/>
              <a:t>void</a:t>
            </a:r>
            <a:endParaRPr lang="pl-PL" i="1" dirty="0"/>
          </a:p>
          <a:p>
            <a:pPr marL="1143000" lvl="1" indent="-457200"/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no</a:t>
            </a:r>
            <a:br>
              <a:rPr lang="pl-PL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35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118-8476-4B61-9018-434FD697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5547"/>
            <a:ext cx="11430000" cy="848130"/>
          </a:xfrm>
        </p:spPr>
        <p:txBody>
          <a:bodyPr/>
          <a:lstStyle/>
          <a:p>
            <a:r>
              <a:rPr lang="pl-PL" dirty="0" err="1"/>
              <a:t>Details</a:t>
            </a:r>
            <a:r>
              <a:rPr lang="pl-PL" dirty="0"/>
              <a:t> of </a:t>
            </a:r>
            <a:r>
              <a:rPr lang="pl-PL" dirty="0" err="1"/>
              <a:t>d</a:t>
            </a:r>
            <a:r>
              <a:rPr lang="pl-PL" sz="4800" dirty="0" err="1"/>
              <a:t>estructor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D81F-618E-4E4B-BDB4-1C297D13F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846385"/>
            <a:ext cx="11430000" cy="3938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Special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invoked</a:t>
            </a:r>
            <a:r>
              <a:rPr lang="pl-PL" dirty="0"/>
              <a:t>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deleting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 of the </a:t>
            </a:r>
            <a:r>
              <a:rPr lang="pl-PL" dirty="0" err="1"/>
              <a:t>class</a:t>
            </a:r>
            <a:r>
              <a:rPr lang="pl-PL" dirty="0"/>
              <a:t>:</a:t>
            </a:r>
          </a:p>
          <a:p>
            <a:pPr marL="1143000" lvl="1" indent="-457200"/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ends</a:t>
            </a:r>
            <a:r>
              <a:rPr lang="pl-PL" dirty="0"/>
              <a:t> life </a:t>
            </a:r>
            <a:r>
              <a:rPr lang="pl-PL" dirty="0" err="1"/>
              <a:t>i.e</a:t>
            </a:r>
            <a:r>
              <a:rPr lang="pl-PL" dirty="0"/>
              <a:t> end of the </a:t>
            </a:r>
            <a:r>
              <a:rPr lang="pl-PL" dirty="0" err="1"/>
              <a:t>scope</a:t>
            </a:r>
            <a:endParaRPr lang="pl-PL" dirty="0"/>
          </a:p>
          <a:p>
            <a:pPr marL="1143000" lvl="1" indent="-457200"/>
            <a:r>
              <a:rPr lang="pl-PL" dirty="0"/>
              <a:t>for the pointer, </a:t>
            </a:r>
            <a:r>
              <a:rPr lang="pl-PL" dirty="0" err="1"/>
              <a:t>when</a:t>
            </a:r>
            <a:r>
              <a:rPr lang="pl-PL" dirty="0"/>
              <a:t> was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i="1" dirty="0" err="1"/>
              <a:t>delete</a:t>
            </a:r>
            <a:r>
              <a:rPr lang="pl-PL" i="1" dirty="0"/>
              <a:t> operator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compiler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destructor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provide</a:t>
            </a:r>
            <a:r>
              <a:rPr lang="pl-PL" dirty="0"/>
              <a:t> 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destructor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return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, </a:t>
            </a:r>
            <a:r>
              <a:rPr lang="pl-PL" dirty="0" err="1"/>
              <a:t>even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destructor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A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one </a:t>
            </a:r>
            <a:r>
              <a:rPr lang="pl-PL" dirty="0" err="1"/>
              <a:t>destructor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00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118-8476-4B61-9018-434FD697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5547"/>
            <a:ext cx="11430000" cy="848130"/>
          </a:xfrm>
        </p:spPr>
        <p:txBody>
          <a:bodyPr/>
          <a:lstStyle/>
          <a:p>
            <a:r>
              <a:rPr lang="en-US" dirty="0"/>
              <a:t>Follow the Rule of 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D81F-618E-4E4B-BDB4-1C297D13F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846385"/>
            <a:ext cx="11430000" cy="3938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If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constructor</a:t>
            </a:r>
            <a:r>
              <a:rPr lang="pl-PL" dirty="0"/>
              <a:t>,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compiler</a:t>
            </a:r>
            <a:r>
              <a:rPr lang="pl-PL" dirty="0"/>
              <a:t> </a:t>
            </a:r>
            <a:r>
              <a:rPr lang="pl-PL" dirty="0" err="1"/>
              <a:t>automatically</a:t>
            </a:r>
            <a:r>
              <a:rPr lang="pl-PL" dirty="0"/>
              <a:t> </a:t>
            </a:r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default</a:t>
            </a:r>
            <a:r>
              <a:rPr lang="pl-PL" dirty="0"/>
              <a:t> (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 </a:t>
            </a:r>
            <a:r>
              <a:rPr lang="pl-PL" dirty="0" err="1"/>
              <a:t>constructor</a:t>
            </a:r>
            <a:r>
              <a:rPr lang="pl-P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constructor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assign</a:t>
            </a:r>
            <a:r>
              <a:rPr lang="pl-PL" dirty="0"/>
              <a:t> </a:t>
            </a:r>
            <a:r>
              <a:rPr lang="pl-PL" dirty="0" err="1"/>
              <a:t>beginning</a:t>
            </a:r>
            <a:r>
              <a:rPr lang="pl-PL" dirty="0"/>
              <a:t>  </a:t>
            </a:r>
            <a:r>
              <a:rPr lang="pl-PL" dirty="0" err="1"/>
              <a:t>values</a:t>
            </a:r>
            <a:r>
              <a:rPr lang="pl-PL" dirty="0"/>
              <a:t> to </a:t>
            </a:r>
            <a:r>
              <a:rPr lang="pl-PL" dirty="0" err="1"/>
              <a:t>members</a:t>
            </a:r>
            <a:r>
              <a:rPr lang="pl-PL" dirty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Defining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one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constructor</a:t>
            </a:r>
            <a:r>
              <a:rPr lang="pl-PL" dirty="0"/>
              <a:t> </a:t>
            </a:r>
            <a:r>
              <a:rPr lang="pl-PL" dirty="0" err="1"/>
              <a:t>breaks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rule</a:t>
            </a:r>
            <a:r>
              <a:rPr lang="pl-P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From </a:t>
            </a:r>
            <a:r>
              <a:rPr lang="pl-PL" i="1" dirty="0"/>
              <a:t>C++ Best </a:t>
            </a:r>
            <a:r>
              <a:rPr lang="pl-PL" i="1" dirty="0" err="1"/>
              <a:t>Practices</a:t>
            </a:r>
            <a:r>
              <a:rPr lang="pl-PL" dirty="0"/>
              <a:t> - </a:t>
            </a:r>
            <a:r>
              <a:rPr lang="en-US" sz="2400" b="1" dirty="0"/>
              <a:t>No destructor is always better when it’s the correct thing to do. Empty destructors</a:t>
            </a:r>
            <a:r>
              <a:rPr lang="pl-PL" sz="2400" b="1" dirty="0"/>
              <a:t> </a:t>
            </a:r>
            <a:r>
              <a:rPr lang="en-US" sz="2400" b="1" dirty="0"/>
              <a:t>can destroy performance</a:t>
            </a:r>
            <a:r>
              <a:rPr lang="pl-PL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15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118-8476-4B61-9018-434FD697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5547"/>
            <a:ext cx="11430000" cy="848130"/>
          </a:xfrm>
        </p:spPr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i="1" dirty="0" err="1"/>
              <a:t>this</a:t>
            </a:r>
            <a:r>
              <a:rPr lang="pl-PL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D81F-618E-4E4B-BDB4-1C297D13F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846385"/>
            <a:ext cx="11430000" cy="3938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i="1" dirty="0" err="1"/>
              <a:t>This</a:t>
            </a:r>
            <a:r>
              <a:rPr lang="pl-PL" dirty="0"/>
              <a:t> </a:t>
            </a:r>
            <a:r>
              <a:rPr lang="pl-PL" dirty="0" err="1"/>
              <a:t>keyword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pointer to the </a:t>
            </a:r>
            <a:r>
              <a:rPr lang="pl-PL" dirty="0" err="1"/>
              <a:t>class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9B896-A29B-44C1-86C4-651181A6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339" y="2277431"/>
            <a:ext cx="4408862" cy="40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118-8476-4B61-9018-434FD697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5547"/>
            <a:ext cx="11430000" cy="848130"/>
          </a:xfrm>
        </p:spPr>
        <p:txBody>
          <a:bodyPr/>
          <a:lstStyle/>
          <a:p>
            <a:r>
              <a:rPr lang="pl-PL" dirty="0" err="1"/>
              <a:t>Copy</a:t>
            </a:r>
            <a:r>
              <a:rPr lang="pl-PL" dirty="0"/>
              <a:t> </a:t>
            </a:r>
            <a:r>
              <a:rPr lang="pl-PL" dirty="0" err="1"/>
              <a:t>constructor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D81F-618E-4E4B-BDB4-1C297D13F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846385"/>
            <a:ext cx="11430000" cy="3938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A </a:t>
            </a:r>
            <a:r>
              <a:rPr lang="pl-PL" dirty="0" err="1"/>
              <a:t>copy</a:t>
            </a:r>
            <a:r>
              <a:rPr lang="pl-PL" dirty="0"/>
              <a:t> </a:t>
            </a:r>
            <a:r>
              <a:rPr lang="pl-PL" dirty="0" err="1"/>
              <a:t>constructor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member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initializes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another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of the same </a:t>
            </a:r>
            <a:r>
              <a:rPr lang="pl-PL" dirty="0" err="1"/>
              <a:t>class</a:t>
            </a:r>
            <a:r>
              <a:rPr lang="pl-P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members</a:t>
            </a:r>
            <a:r>
              <a:rPr lang="pl-PL" dirty="0"/>
              <a:t> of </a:t>
            </a:r>
            <a:r>
              <a:rPr lang="pl-PL" dirty="0" err="1"/>
              <a:t>newly</a:t>
            </a:r>
            <a:r>
              <a:rPr lang="pl-PL" dirty="0"/>
              <a:t> </a:t>
            </a:r>
            <a:r>
              <a:rPr lang="pl-PL" dirty="0" err="1"/>
              <a:t>created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copied</a:t>
            </a:r>
            <a:r>
              <a:rPr lang="pl-PL" dirty="0"/>
              <a:t> from the </a:t>
            </a:r>
            <a:r>
              <a:rPr lang="pl-PL" dirty="0" err="1"/>
              <a:t>already</a:t>
            </a:r>
            <a:r>
              <a:rPr lang="pl-PL" dirty="0"/>
              <a:t> </a:t>
            </a:r>
            <a:r>
              <a:rPr lang="pl-PL" dirty="0" err="1"/>
              <a:t>existing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3847F-090F-49CC-B7A3-51BA7CD5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45" y="3692769"/>
            <a:ext cx="10133969" cy="25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118-8476-4B61-9018-434FD697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5547"/>
            <a:ext cx="11430000" cy="848130"/>
          </a:xfrm>
        </p:spPr>
        <p:txBody>
          <a:bodyPr/>
          <a:lstStyle/>
          <a:p>
            <a:r>
              <a:rPr lang="pl-PL" dirty="0" err="1"/>
              <a:t>Follow</a:t>
            </a:r>
            <a:r>
              <a:rPr lang="pl-PL" dirty="0"/>
              <a:t> of </a:t>
            </a:r>
            <a:r>
              <a:rPr lang="pl-PL" dirty="0" err="1"/>
              <a:t>rule</a:t>
            </a:r>
            <a:r>
              <a:rPr lang="pl-PL" dirty="0"/>
              <a:t> 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D81F-618E-4E4B-BDB4-1C297D13F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846385"/>
            <a:ext cx="11430000" cy="3938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T</a:t>
            </a:r>
            <a:r>
              <a:rPr lang="en-US" dirty="0" err="1"/>
              <a:t>hree</a:t>
            </a:r>
            <a:r>
              <a:rPr lang="en-US" dirty="0"/>
              <a:t> refers to the special member functions: </a:t>
            </a:r>
            <a:endParaRPr lang="pl-PL" dirty="0"/>
          </a:p>
          <a:p>
            <a:pPr marL="1143000" lvl="1" indent="-457200"/>
            <a:r>
              <a:rPr lang="en-US" dirty="0"/>
              <a:t>copy</a:t>
            </a:r>
            <a:r>
              <a:rPr lang="pl-PL" dirty="0"/>
              <a:t>-</a:t>
            </a:r>
            <a:r>
              <a:rPr lang="en-US" dirty="0"/>
              <a:t>constructor,</a:t>
            </a:r>
            <a:endParaRPr lang="pl-PL" dirty="0"/>
          </a:p>
          <a:p>
            <a:pPr marL="1143000" lvl="1" indent="-457200"/>
            <a:r>
              <a:rPr lang="en-US" dirty="0"/>
              <a:t>copy-assignment</a:t>
            </a:r>
            <a:r>
              <a:rPr lang="pl-PL" dirty="0"/>
              <a:t>,</a:t>
            </a:r>
          </a:p>
          <a:p>
            <a:pPr marL="1143000" lvl="1" indent="-457200"/>
            <a:r>
              <a:rPr lang="en-US" dirty="0"/>
              <a:t>destructor.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I</a:t>
            </a:r>
            <a:r>
              <a:rPr lang="en-US" dirty="0"/>
              <a:t>f you are handling resources</a:t>
            </a:r>
            <a:r>
              <a:rPr lang="pl-PL" dirty="0"/>
              <a:t> </a:t>
            </a:r>
            <a:r>
              <a:rPr lang="en-US" dirty="0"/>
              <a:t>in any of these three functions</a:t>
            </a:r>
            <a:r>
              <a:rPr lang="pl-PL" dirty="0"/>
              <a:t> </a:t>
            </a:r>
            <a:r>
              <a:rPr lang="en-US" dirty="0"/>
              <a:t>you most likely need to do it in all three of them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4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581</Words>
  <Application>Microsoft Office PowerPoint</Application>
  <PresentationFormat>Widescreen</PresentationFormat>
  <Paragraphs>70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IntelOne Display CY Light</vt:lpstr>
      <vt:lpstr>IntelOne Display Regular</vt:lpstr>
      <vt:lpstr>IntelOne Text Light</vt:lpstr>
      <vt:lpstr>OpenSans-Bold</vt:lpstr>
      <vt:lpstr>Wingdings</vt:lpstr>
      <vt:lpstr>Office Theme</vt:lpstr>
      <vt:lpstr>A brief about classes</vt:lpstr>
      <vt:lpstr>Agenda</vt:lpstr>
      <vt:lpstr>First look into classes</vt:lpstr>
      <vt:lpstr>Details of constructor</vt:lpstr>
      <vt:lpstr>Details of destructor</vt:lpstr>
      <vt:lpstr>Follow the Rule of 0</vt:lpstr>
      <vt:lpstr>What is this?</vt:lpstr>
      <vt:lpstr>Copy constructor</vt:lpstr>
      <vt:lpstr>Follow of rule 3</vt:lpstr>
      <vt:lpstr>Copy constructor</vt:lpstr>
      <vt:lpstr>Limitations of rule 3</vt:lpstr>
      <vt:lpstr>Move constructor (from C++11)</vt:lpstr>
      <vt:lpstr>Follow of rule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Nowak, Michal2</dc:creator>
  <cp:lastModifiedBy>Nowak, Michal2</cp:lastModifiedBy>
  <cp:revision>1</cp:revision>
  <dcterms:created xsi:type="dcterms:W3CDTF">2022-10-26T12:20:15Z</dcterms:created>
  <dcterms:modified xsi:type="dcterms:W3CDTF">2022-10-27T13:05:37Z</dcterms:modified>
</cp:coreProperties>
</file>