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72" r:id="rId3"/>
    <p:sldId id="260" r:id="rId4"/>
    <p:sldId id="262" r:id="rId5"/>
    <p:sldId id="263" r:id="rId6"/>
    <p:sldId id="265" r:id="rId7"/>
    <p:sldId id="264" r:id="rId8"/>
    <p:sldId id="266"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p:scale>
          <a:sx n="125" d="100"/>
          <a:sy n="125" d="100"/>
        </p:scale>
        <p:origin x="-3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pl-PL" sz="7200" b="1" dirty="0"/>
              <a:t>Bear Talks</a:t>
            </a:r>
            <a:endParaRPr lang="en-US" sz="7200" b="1"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pl-PL" sz="2800" b="1" dirty="0"/>
              <a:t>Encapsulation &amp; private, public, protected (access specifiers) in C++</a:t>
            </a:r>
            <a:endParaRPr lang="en-US" sz="2800" b="1"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Why use encapsulation?</a:t>
            </a:r>
            <a:endParaRPr lang="en-US" dirty="0"/>
          </a:p>
        </p:txBody>
      </p:sp>
      <p:sp>
        <p:nvSpPr>
          <p:cNvPr id="5" name="Content Placeholder 4">
            <a:extLst>
              <a:ext uri="{FF2B5EF4-FFF2-40B4-BE49-F238E27FC236}">
                <a16:creationId xmlns:a16="http://schemas.microsoft.com/office/drawing/2014/main" id="{3A363741-7CE6-4CF2-A511-052AAD70A985}"/>
              </a:ext>
            </a:extLst>
          </p:cNvPr>
          <p:cNvSpPr>
            <a:spLocks noGrp="1"/>
          </p:cNvSpPr>
          <p:nvPr>
            <p:ph idx="1"/>
          </p:nvPr>
        </p:nvSpPr>
        <p:spPr/>
        <p:txBody>
          <a:bodyPr/>
          <a:lstStyle/>
          <a:p>
            <a:r>
              <a:rPr lang="en-US" dirty="0"/>
              <a:t>It is considered good practice to declare your class attributes as private (as often as you can). Encapsulation ensures better control of your data, because you (or others) can change one part of the code without affecting other parts </a:t>
            </a:r>
            <a:endParaRPr lang="pl-PL" dirty="0"/>
          </a:p>
          <a:p>
            <a:r>
              <a:rPr lang="en-US" dirty="0"/>
              <a:t>Increased security of data</a:t>
            </a:r>
          </a:p>
        </p:txBody>
      </p:sp>
    </p:spTree>
    <p:extLst>
      <p:ext uri="{BB962C8B-B14F-4D97-AF65-F5344CB8AC3E}">
        <p14:creationId xmlns:p14="http://schemas.microsoft.com/office/powerpoint/2010/main" val="349962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a:xfrm>
            <a:off x="829975" y="2787281"/>
            <a:ext cx="3706889" cy="724638"/>
          </a:xfrm>
        </p:spPr>
        <p:txBody>
          <a:bodyPr anchor="b">
            <a:normAutofit/>
          </a:bodyPr>
          <a:lstStyle/>
          <a:p>
            <a:r>
              <a:rPr lang="pl-PL" sz="4600" dirty="0"/>
              <a:t>Example</a:t>
            </a:r>
            <a:endParaRPr lang="en-US" sz="4600" dirty="0"/>
          </a:p>
        </p:txBody>
      </p:sp>
      <p:pic>
        <p:nvPicPr>
          <p:cNvPr id="11" name="Picture 10">
            <a:extLst>
              <a:ext uri="{FF2B5EF4-FFF2-40B4-BE49-F238E27FC236}">
                <a16:creationId xmlns:a16="http://schemas.microsoft.com/office/drawing/2014/main" id="{9475729F-DEC2-4005-A4C1-9EB9277E0C3D}"/>
              </a:ext>
            </a:extLst>
          </p:cNvPr>
          <p:cNvPicPr>
            <a:picLocks noChangeAspect="1"/>
          </p:cNvPicPr>
          <p:nvPr/>
        </p:nvPicPr>
        <p:blipFill>
          <a:blip r:embed="rId2"/>
          <a:stretch>
            <a:fillRect/>
          </a:stretch>
        </p:blipFill>
        <p:spPr>
          <a:xfrm>
            <a:off x="6339840" y="343558"/>
            <a:ext cx="2900315" cy="6170884"/>
          </a:xfrm>
          <a:prstGeom prst="rect">
            <a:avLst/>
          </a:prstGeom>
          <a:noFill/>
        </p:spPr>
      </p:pic>
    </p:spTree>
    <p:extLst>
      <p:ext uri="{BB962C8B-B14F-4D97-AF65-F5344CB8AC3E}">
        <p14:creationId xmlns:p14="http://schemas.microsoft.com/office/powerpoint/2010/main" val="1358797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46305A96-2121-7071-2D19-E32DE72521E3}"/>
              </a:ext>
            </a:extLst>
          </p:cNvPr>
          <p:cNvSpPr>
            <a:spLocks noGrp="1"/>
          </p:cNvSpPr>
          <p:nvPr>
            <p:ph type="title"/>
          </p:nvPr>
        </p:nvSpPr>
        <p:spPr>
          <a:xfrm>
            <a:off x="1300725" y="2651330"/>
            <a:ext cx="9590550" cy="1555340"/>
          </a:xfrm>
        </p:spPr>
        <p:txBody>
          <a:bodyPr>
            <a:normAutofit/>
          </a:bodyPr>
          <a:lstStyle/>
          <a:p>
            <a:r>
              <a:rPr lang="pl-PL" sz="8800" dirty="0"/>
              <a:t>☕🍖</a:t>
            </a:r>
            <a:endParaRPr lang="en-US" sz="8800" dirty="0"/>
          </a:p>
        </p:txBody>
      </p:sp>
    </p:spTree>
    <p:extLst>
      <p:ext uri="{BB962C8B-B14F-4D97-AF65-F5344CB8AC3E}">
        <p14:creationId xmlns:p14="http://schemas.microsoft.com/office/powerpoint/2010/main" val="3452625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00C-8F4E-445E-9014-4811E6457FBB}"/>
              </a:ext>
            </a:extLst>
          </p:cNvPr>
          <p:cNvSpPr>
            <a:spLocks noGrp="1"/>
          </p:cNvSpPr>
          <p:nvPr>
            <p:ph type="title"/>
          </p:nvPr>
        </p:nvSpPr>
        <p:spPr/>
        <p:txBody>
          <a:bodyPr/>
          <a:lstStyle/>
          <a:p>
            <a:r>
              <a:rPr lang="pl-PL" dirty="0"/>
              <a:t>Agenda</a:t>
            </a:r>
            <a:endParaRPr lang="en-US" dirty="0"/>
          </a:p>
        </p:txBody>
      </p:sp>
      <p:sp>
        <p:nvSpPr>
          <p:cNvPr id="3" name="Content Placeholder 2">
            <a:extLst>
              <a:ext uri="{FF2B5EF4-FFF2-40B4-BE49-F238E27FC236}">
                <a16:creationId xmlns:a16="http://schemas.microsoft.com/office/drawing/2014/main" id="{4D4001F5-F114-4971-85A2-8813AF7C7894}"/>
              </a:ext>
            </a:extLst>
          </p:cNvPr>
          <p:cNvSpPr>
            <a:spLocks noGrp="1"/>
          </p:cNvSpPr>
          <p:nvPr>
            <p:ph idx="1"/>
          </p:nvPr>
        </p:nvSpPr>
        <p:spPr/>
        <p:txBody>
          <a:bodyPr/>
          <a:lstStyle/>
          <a:p>
            <a:r>
              <a:rPr lang="pl-PL" dirty="0"/>
              <a:t>Private</a:t>
            </a:r>
          </a:p>
          <a:p>
            <a:r>
              <a:rPr lang="pl-PL" dirty="0"/>
              <a:t>Public</a:t>
            </a:r>
          </a:p>
          <a:p>
            <a:r>
              <a:rPr lang="pl-PL" dirty="0"/>
              <a:t>Protected</a:t>
            </a:r>
          </a:p>
          <a:p>
            <a:r>
              <a:rPr lang="pl-PL" dirty="0"/>
              <a:t>Encapsulation</a:t>
            </a:r>
            <a:endParaRPr lang="en-US" dirty="0"/>
          </a:p>
        </p:txBody>
      </p:sp>
    </p:spTree>
    <p:extLst>
      <p:ext uri="{BB962C8B-B14F-4D97-AF65-F5344CB8AC3E}">
        <p14:creationId xmlns:p14="http://schemas.microsoft.com/office/powerpoint/2010/main" val="214394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normAutofit/>
          </a:bodyPr>
          <a:lstStyle/>
          <a:p>
            <a:r>
              <a:rPr lang="pl-PL" dirty="0"/>
              <a:t>Private</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normAutofit fontScale="92500" lnSpcReduction="10000"/>
          </a:bodyPr>
          <a:lstStyle/>
          <a:p>
            <a:r>
              <a:rPr lang="pl-PL" dirty="0"/>
              <a:t>private: </a:t>
            </a:r>
            <a:r>
              <a:rPr lang="pl-PL" i="1" dirty="0"/>
              <a:t>member-declarations</a:t>
            </a:r>
          </a:p>
          <a:p>
            <a:r>
              <a:rPr lang="pl-PL" dirty="0"/>
              <a:t>The members declared after the access specifier have protected member access</a:t>
            </a:r>
          </a:p>
          <a:p>
            <a:r>
              <a:rPr lang="en-US" dirty="0"/>
              <a:t>A private member of a class is only accessible to the members and friends of that class, regardless of whether the members are on the same or different instances</a:t>
            </a:r>
            <a:r>
              <a:rPr lang="pl-PL" dirty="0"/>
              <a:t>.</a:t>
            </a:r>
          </a:p>
          <a:p>
            <a:endParaRPr lang="pl-PL" dirty="0"/>
          </a:p>
          <a:p>
            <a:r>
              <a:rPr lang="pl-PL" dirty="0"/>
              <a:t>private </a:t>
            </a:r>
            <a:r>
              <a:rPr lang="pl-PL" i="1" dirty="0"/>
              <a:t>base-class</a:t>
            </a:r>
          </a:p>
          <a:p>
            <a:r>
              <a:rPr lang="en-US" b="1" dirty="0"/>
              <a:t>Private inheritance: </a:t>
            </a:r>
            <a:r>
              <a:rPr lang="en-US" dirty="0"/>
              <a:t>the public and protected members of the base class listed after the access specifier are private members of the derived class while the private members of the base class are inaccessible to the derived class</a:t>
            </a:r>
          </a:p>
        </p:txBody>
      </p:sp>
    </p:spTree>
    <p:extLst>
      <p:ext uri="{BB962C8B-B14F-4D97-AF65-F5344CB8AC3E}">
        <p14:creationId xmlns:p14="http://schemas.microsoft.com/office/powerpoint/2010/main" val="340332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normAutofit/>
          </a:bodyPr>
          <a:lstStyle/>
          <a:p>
            <a:r>
              <a:rPr lang="pl-PL" dirty="0"/>
              <a:t>Public</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normAutofit lnSpcReduction="10000"/>
          </a:bodyPr>
          <a:lstStyle/>
          <a:p>
            <a:r>
              <a:rPr lang="pl-PL" dirty="0"/>
              <a:t>public : </a:t>
            </a:r>
            <a:r>
              <a:rPr lang="pl-PL" i="1" dirty="0"/>
              <a:t>member-declarations</a:t>
            </a:r>
          </a:p>
          <a:p>
            <a:r>
              <a:rPr lang="en-US" dirty="0"/>
              <a:t>The members declared after the access specifier have public member access</a:t>
            </a:r>
            <a:endParaRPr lang="pl-PL" dirty="0"/>
          </a:p>
          <a:p>
            <a:r>
              <a:rPr lang="pl-PL" dirty="0"/>
              <a:t>A public member of a class is accessible anywhere</a:t>
            </a:r>
          </a:p>
          <a:p>
            <a:endParaRPr lang="pl-PL" dirty="0"/>
          </a:p>
          <a:p>
            <a:r>
              <a:rPr lang="pl-PL" dirty="0"/>
              <a:t>public </a:t>
            </a:r>
            <a:r>
              <a:rPr lang="pl-PL" i="1" dirty="0"/>
              <a:t>base-class</a:t>
            </a:r>
          </a:p>
          <a:p>
            <a:r>
              <a:rPr lang="en-US" b="1" dirty="0"/>
              <a:t>Public inheritance: </a:t>
            </a:r>
            <a:r>
              <a:rPr lang="en-US" dirty="0"/>
              <a:t>the public and protected members of the base class listed after the access specifier keep their member access in the derived class while the private members of the base class are inaccessible to the derived class</a:t>
            </a:r>
          </a:p>
        </p:txBody>
      </p:sp>
    </p:spTree>
    <p:extLst>
      <p:ext uri="{BB962C8B-B14F-4D97-AF65-F5344CB8AC3E}">
        <p14:creationId xmlns:p14="http://schemas.microsoft.com/office/powerpoint/2010/main" val="322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Protected</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lstStyle/>
          <a:p>
            <a:r>
              <a:rPr lang="pl-PL" dirty="0"/>
              <a:t>protected : </a:t>
            </a:r>
            <a:r>
              <a:rPr lang="pl-PL" i="1" dirty="0"/>
              <a:t>member-declarations</a:t>
            </a:r>
          </a:p>
          <a:p>
            <a:r>
              <a:rPr lang="en-US" dirty="0"/>
              <a:t>The members declared after the access specifier have protected member access</a:t>
            </a:r>
            <a:endParaRPr lang="pl-PL" dirty="0"/>
          </a:p>
          <a:p>
            <a:endParaRPr lang="pl-PL" dirty="0"/>
          </a:p>
          <a:p>
            <a:r>
              <a:rPr lang="pl-PL" dirty="0"/>
              <a:t>protected </a:t>
            </a:r>
            <a:r>
              <a:rPr lang="pl-PL" i="1" dirty="0"/>
              <a:t>base-class</a:t>
            </a:r>
          </a:p>
          <a:p>
            <a:r>
              <a:rPr lang="en-US" b="1" dirty="0"/>
              <a:t>Protected inheritance: </a:t>
            </a:r>
            <a:r>
              <a:rPr lang="en-US" dirty="0"/>
              <a:t>the public and protected members of the base class listed after the access specifier are protected members of the derived class while the private members of the base class are inaccessible to the derived class</a:t>
            </a:r>
          </a:p>
        </p:txBody>
      </p:sp>
    </p:spTree>
    <p:extLst>
      <p:ext uri="{BB962C8B-B14F-4D97-AF65-F5344CB8AC3E}">
        <p14:creationId xmlns:p14="http://schemas.microsoft.com/office/powerpoint/2010/main" val="329867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Protected</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lstStyle/>
          <a:p>
            <a:pPr algn="l"/>
            <a:r>
              <a:rPr lang="en-US" dirty="0"/>
              <a:t>A protected member of a class is only accessible</a:t>
            </a:r>
            <a:r>
              <a:rPr lang="pl-PL" dirty="0"/>
              <a:t>:</a:t>
            </a:r>
            <a:endParaRPr lang="en-US" dirty="0"/>
          </a:p>
          <a:p>
            <a:pPr marL="450000" lvl="1" indent="0">
              <a:buNone/>
            </a:pPr>
            <a:r>
              <a:rPr lang="en-US" dirty="0"/>
              <a:t>1) to the members and friends of that class;</a:t>
            </a:r>
          </a:p>
          <a:p>
            <a:pPr marL="450000" lvl="1" indent="0">
              <a:buNone/>
            </a:pPr>
            <a:r>
              <a:rPr lang="en-US" dirty="0"/>
              <a:t>2) to the members of any derived class of that class, but only when the class of the object through which the protected member is accessed is that derived class or a derived class of that derived class</a:t>
            </a:r>
          </a:p>
        </p:txBody>
      </p:sp>
    </p:spTree>
    <p:extLst>
      <p:ext uri="{BB962C8B-B14F-4D97-AF65-F5344CB8AC3E}">
        <p14:creationId xmlns:p14="http://schemas.microsoft.com/office/powerpoint/2010/main" val="472318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a:xfrm>
            <a:off x="913795" y="0"/>
            <a:ext cx="10353762" cy="1257300"/>
          </a:xfrm>
        </p:spPr>
        <p:txBody>
          <a:bodyPr anchor="ctr">
            <a:normAutofit/>
          </a:bodyPr>
          <a:lstStyle/>
          <a:p>
            <a:r>
              <a:rPr lang="pl-PL" dirty="0"/>
              <a:t>Examples</a:t>
            </a:r>
            <a:endParaRPr lang="en-US" dirty="0"/>
          </a:p>
        </p:txBody>
      </p:sp>
      <p:pic>
        <p:nvPicPr>
          <p:cNvPr id="7" name="Picture 6" descr="Text, letter&#10;&#10;Description automatically generated">
            <a:extLst>
              <a:ext uri="{FF2B5EF4-FFF2-40B4-BE49-F238E27FC236}">
                <a16:creationId xmlns:a16="http://schemas.microsoft.com/office/drawing/2014/main" id="{B317BE60-9230-4607-9A52-735CB633F914}"/>
              </a:ext>
            </a:extLst>
          </p:cNvPr>
          <p:cNvPicPr>
            <a:picLocks noChangeAspect="1"/>
          </p:cNvPicPr>
          <p:nvPr/>
        </p:nvPicPr>
        <p:blipFill>
          <a:blip r:embed="rId2"/>
          <a:stretch>
            <a:fillRect/>
          </a:stretch>
        </p:blipFill>
        <p:spPr>
          <a:xfrm>
            <a:off x="2241196" y="2076450"/>
            <a:ext cx="7698960" cy="3714749"/>
          </a:xfrm>
          <a:prstGeom prst="rect">
            <a:avLst/>
          </a:prstGeom>
          <a:noFill/>
        </p:spPr>
      </p:pic>
    </p:spTree>
    <p:extLst>
      <p:ext uri="{BB962C8B-B14F-4D97-AF65-F5344CB8AC3E}">
        <p14:creationId xmlns:p14="http://schemas.microsoft.com/office/powerpoint/2010/main" val="2415652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a:xfrm>
            <a:off x="913795" y="0"/>
            <a:ext cx="10353762" cy="1257300"/>
          </a:xfrm>
        </p:spPr>
        <p:txBody>
          <a:bodyPr anchor="ctr">
            <a:normAutofit/>
          </a:bodyPr>
          <a:lstStyle/>
          <a:p>
            <a:r>
              <a:rPr lang="pl-PL" dirty="0"/>
              <a:t>Examples</a:t>
            </a:r>
            <a:endParaRPr lang="en-US" dirty="0"/>
          </a:p>
        </p:txBody>
      </p:sp>
      <p:pic>
        <p:nvPicPr>
          <p:cNvPr id="4" name="Picture 3">
            <a:extLst>
              <a:ext uri="{FF2B5EF4-FFF2-40B4-BE49-F238E27FC236}">
                <a16:creationId xmlns:a16="http://schemas.microsoft.com/office/drawing/2014/main" id="{CB998575-2A74-4D01-8250-C0C4165C0D1F}"/>
              </a:ext>
            </a:extLst>
          </p:cNvPr>
          <p:cNvPicPr>
            <a:picLocks noChangeAspect="1"/>
          </p:cNvPicPr>
          <p:nvPr/>
        </p:nvPicPr>
        <p:blipFill>
          <a:blip r:embed="rId2"/>
          <a:stretch>
            <a:fillRect/>
          </a:stretch>
        </p:blipFill>
        <p:spPr>
          <a:xfrm>
            <a:off x="2292598" y="1257300"/>
            <a:ext cx="7606804" cy="5591002"/>
          </a:xfrm>
          <a:prstGeom prst="rect">
            <a:avLst/>
          </a:prstGeom>
          <a:noFill/>
        </p:spPr>
      </p:pic>
    </p:spTree>
    <p:extLst>
      <p:ext uri="{BB962C8B-B14F-4D97-AF65-F5344CB8AC3E}">
        <p14:creationId xmlns:p14="http://schemas.microsoft.com/office/powerpoint/2010/main" val="47867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9F4F6-881D-4E03-A519-C69D39D7E85A}"/>
              </a:ext>
            </a:extLst>
          </p:cNvPr>
          <p:cNvSpPr>
            <a:spLocks noGrp="1"/>
          </p:cNvSpPr>
          <p:nvPr>
            <p:ph type="title"/>
          </p:nvPr>
        </p:nvSpPr>
        <p:spPr/>
        <p:txBody>
          <a:bodyPr/>
          <a:lstStyle/>
          <a:p>
            <a:r>
              <a:rPr lang="pl-PL" dirty="0"/>
              <a:t>Encapsulation</a:t>
            </a:r>
            <a:endParaRPr lang="en-US" dirty="0"/>
          </a:p>
        </p:txBody>
      </p:sp>
      <p:sp>
        <p:nvSpPr>
          <p:cNvPr id="3" name="Content Placeholder 2">
            <a:extLst>
              <a:ext uri="{FF2B5EF4-FFF2-40B4-BE49-F238E27FC236}">
                <a16:creationId xmlns:a16="http://schemas.microsoft.com/office/drawing/2014/main" id="{945C437C-6545-4AFC-BFD9-0934821F1ADF}"/>
              </a:ext>
            </a:extLst>
          </p:cNvPr>
          <p:cNvSpPr>
            <a:spLocks noGrp="1"/>
          </p:cNvSpPr>
          <p:nvPr>
            <p:ph idx="1"/>
          </p:nvPr>
        </p:nvSpPr>
        <p:spPr/>
        <p:txBody>
          <a:bodyPr/>
          <a:lstStyle/>
          <a:p>
            <a:pPr algn="l"/>
            <a:r>
              <a:rPr lang="en-US" dirty="0"/>
              <a:t>The meaning of Encapsulation, is to make sure that "sensitive" data is hidden from users. To achieve this, you must declare class variables/attributes as private (cannot be accessed from outside the class). If you want others to read or modify the value of a private member, you can provide public get and set methods.</a:t>
            </a:r>
          </a:p>
        </p:txBody>
      </p:sp>
    </p:spTree>
    <p:extLst>
      <p:ext uri="{BB962C8B-B14F-4D97-AF65-F5344CB8AC3E}">
        <p14:creationId xmlns:p14="http://schemas.microsoft.com/office/powerpoint/2010/main" val="732386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{5D3573F7-041B-422B-8DF1-916C4EDEB7C9}tf12214701_win32</Template>
  <TotalTime>924</TotalTime>
  <Words>411</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Goudy Old Style</vt:lpstr>
      <vt:lpstr>Wingdings 2</vt:lpstr>
      <vt:lpstr>SlateVTI</vt:lpstr>
      <vt:lpstr>Bear Talks</vt:lpstr>
      <vt:lpstr>Agenda</vt:lpstr>
      <vt:lpstr>Private</vt:lpstr>
      <vt:lpstr>Public</vt:lpstr>
      <vt:lpstr>Protected</vt:lpstr>
      <vt:lpstr>Protected</vt:lpstr>
      <vt:lpstr>Examples</vt:lpstr>
      <vt:lpstr>Examples</vt:lpstr>
      <vt:lpstr>Encapsulation</vt:lpstr>
      <vt:lpstr>Why use encapsulation?</vt:lpstr>
      <vt:lpstr>Example</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 Talks</dc:title>
  <dc:creator>Garstka, Adam</dc:creator>
  <cp:lastModifiedBy>Garstka, Adam</cp:lastModifiedBy>
  <cp:revision>1</cp:revision>
  <dcterms:created xsi:type="dcterms:W3CDTF">2022-11-02T18:24:46Z</dcterms:created>
  <dcterms:modified xsi:type="dcterms:W3CDTF">2022-11-03T09:49:11Z</dcterms:modified>
</cp:coreProperties>
</file>