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72" r:id="rId3"/>
    <p:sldId id="260" r:id="rId4"/>
    <p:sldId id="262" r:id="rId5"/>
    <p:sldId id="263" r:id="rId6"/>
    <p:sldId id="265" r:id="rId7"/>
    <p:sldId id="273" r:id="rId8"/>
    <p:sldId id="274" r:id="rId9"/>
    <p:sldId id="275" r:id="rId10"/>
    <p:sldId id="268" r:id="rId11"/>
    <p:sldId id="269" r:id="rId12"/>
    <p:sldId id="270" r:id="rId13"/>
    <p:sldId id="27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p:cViewPr varScale="1">
        <p:scale>
          <a:sx n="121" d="100"/>
          <a:sy n="121"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stka, Adam" userId="06dfbb3a-f1fc-47d4-a873-01d647955b5d" providerId="ADAL" clId="{37833BC2-417C-4F08-A111-0F1F31D6E06D}"/>
    <pc:docChg chg="undo custSel addSld delSld modSld sldOrd">
      <pc:chgData name="Garstka, Adam" userId="06dfbb3a-f1fc-47d4-a873-01d647955b5d" providerId="ADAL" clId="{37833BC2-417C-4F08-A111-0F1F31D6E06D}" dt="2022-12-01T10:54:14.848" v="2652" actId="2696"/>
      <pc:docMkLst>
        <pc:docMk/>
      </pc:docMkLst>
      <pc:sldChg chg="modSp mod">
        <pc:chgData name="Garstka, Adam" userId="06dfbb3a-f1fc-47d4-a873-01d647955b5d" providerId="ADAL" clId="{37833BC2-417C-4F08-A111-0F1F31D6E06D}" dt="2022-11-30T20:23:35.389" v="11" actId="20577"/>
        <pc:sldMkLst>
          <pc:docMk/>
          <pc:sldMk cId="633738316" sldId="259"/>
        </pc:sldMkLst>
        <pc:spChg chg="mod">
          <ac:chgData name="Garstka, Adam" userId="06dfbb3a-f1fc-47d4-a873-01d647955b5d" providerId="ADAL" clId="{37833BC2-417C-4F08-A111-0F1F31D6E06D}" dt="2022-11-30T20:23:35.389" v="11" actId="20577"/>
          <ac:spMkLst>
            <pc:docMk/>
            <pc:sldMk cId="633738316" sldId="259"/>
            <ac:spMk id="3" creationId="{DB93FB3F-A8D4-46D3-A1C6-C79C64563729}"/>
          </ac:spMkLst>
        </pc:spChg>
      </pc:sldChg>
      <pc:sldChg chg="modSp mod">
        <pc:chgData name="Garstka, Adam" userId="06dfbb3a-f1fc-47d4-a873-01d647955b5d" providerId="ADAL" clId="{37833BC2-417C-4F08-A111-0F1F31D6E06D}" dt="2022-11-30T20:32:48.114" v="170" actId="20577"/>
        <pc:sldMkLst>
          <pc:docMk/>
          <pc:sldMk cId="3403327045" sldId="260"/>
        </pc:sldMkLst>
        <pc:spChg chg="mod">
          <ac:chgData name="Garstka, Adam" userId="06dfbb3a-f1fc-47d4-a873-01d647955b5d" providerId="ADAL" clId="{37833BC2-417C-4F08-A111-0F1F31D6E06D}" dt="2022-11-30T20:32:14.708" v="57" actId="20577"/>
          <ac:spMkLst>
            <pc:docMk/>
            <pc:sldMk cId="3403327045" sldId="260"/>
            <ac:spMk id="2" creationId="{F819F4F6-881D-4E03-A519-C69D39D7E85A}"/>
          </ac:spMkLst>
        </pc:spChg>
        <pc:spChg chg="mod">
          <ac:chgData name="Garstka, Adam" userId="06dfbb3a-f1fc-47d4-a873-01d647955b5d" providerId="ADAL" clId="{37833BC2-417C-4F08-A111-0F1F31D6E06D}" dt="2022-11-30T20:32:48.114" v="170" actId="20577"/>
          <ac:spMkLst>
            <pc:docMk/>
            <pc:sldMk cId="3403327045" sldId="260"/>
            <ac:spMk id="3" creationId="{945C437C-6545-4AFC-BFD9-0934821F1ADF}"/>
          </ac:spMkLst>
        </pc:spChg>
      </pc:sldChg>
      <pc:sldChg chg="addSp delSp modSp mod">
        <pc:chgData name="Garstka, Adam" userId="06dfbb3a-f1fc-47d4-a873-01d647955b5d" providerId="ADAL" clId="{37833BC2-417C-4F08-A111-0F1F31D6E06D}" dt="2022-12-01T09:21:49.358" v="202" actId="1076"/>
        <pc:sldMkLst>
          <pc:docMk/>
          <pc:sldMk cId="32266552" sldId="262"/>
        </pc:sldMkLst>
        <pc:spChg chg="mod">
          <ac:chgData name="Garstka, Adam" userId="06dfbb3a-f1fc-47d4-a873-01d647955b5d" providerId="ADAL" clId="{37833BC2-417C-4F08-A111-0F1F31D6E06D}" dt="2022-11-30T20:33:28.820" v="198" actId="20577"/>
          <ac:spMkLst>
            <pc:docMk/>
            <pc:sldMk cId="32266552" sldId="262"/>
            <ac:spMk id="2" creationId="{F819F4F6-881D-4E03-A519-C69D39D7E85A}"/>
          </ac:spMkLst>
        </pc:spChg>
        <pc:spChg chg="del mod">
          <ac:chgData name="Garstka, Adam" userId="06dfbb3a-f1fc-47d4-a873-01d647955b5d" providerId="ADAL" clId="{37833BC2-417C-4F08-A111-0F1F31D6E06D}" dt="2022-11-30T20:33:34.471" v="200" actId="478"/>
          <ac:spMkLst>
            <pc:docMk/>
            <pc:sldMk cId="32266552" sldId="262"/>
            <ac:spMk id="3" creationId="{945C437C-6545-4AFC-BFD9-0934821F1ADF}"/>
          </ac:spMkLst>
        </pc:spChg>
        <pc:spChg chg="add del mod">
          <ac:chgData name="Garstka, Adam" userId="06dfbb3a-f1fc-47d4-a873-01d647955b5d" providerId="ADAL" clId="{37833BC2-417C-4F08-A111-0F1F31D6E06D}" dt="2022-12-01T09:21:44.246" v="201" actId="22"/>
          <ac:spMkLst>
            <pc:docMk/>
            <pc:sldMk cId="32266552" sldId="262"/>
            <ac:spMk id="5" creationId="{51D12F2F-FAAF-4485-85E8-77D3B87B1ABB}"/>
          </ac:spMkLst>
        </pc:spChg>
        <pc:picChg chg="add mod ord">
          <ac:chgData name="Garstka, Adam" userId="06dfbb3a-f1fc-47d4-a873-01d647955b5d" providerId="ADAL" clId="{37833BC2-417C-4F08-A111-0F1F31D6E06D}" dt="2022-12-01T09:21:49.358" v="202" actId="1076"/>
          <ac:picMkLst>
            <pc:docMk/>
            <pc:sldMk cId="32266552" sldId="262"/>
            <ac:picMk id="7" creationId="{E8DC881D-4533-45C5-A3F8-697590517A65}"/>
          </ac:picMkLst>
        </pc:picChg>
      </pc:sldChg>
      <pc:sldChg chg="modSp mod">
        <pc:chgData name="Garstka, Adam" userId="06dfbb3a-f1fc-47d4-a873-01d647955b5d" providerId="ADAL" clId="{37833BC2-417C-4F08-A111-0F1F31D6E06D}" dt="2022-12-01T09:24:55.643" v="435" actId="20577"/>
        <pc:sldMkLst>
          <pc:docMk/>
          <pc:sldMk cId="3298675380" sldId="263"/>
        </pc:sldMkLst>
        <pc:spChg chg="mod">
          <ac:chgData name="Garstka, Adam" userId="06dfbb3a-f1fc-47d4-a873-01d647955b5d" providerId="ADAL" clId="{37833BC2-417C-4F08-A111-0F1F31D6E06D}" dt="2022-12-01T09:23:40.656" v="235" actId="20577"/>
          <ac:spMkLst>
            <pc:docMk/>
            <pc:sldMk cId="3298675380" sldId="263"/>
            <ac:spMk id="2" creationId="{F819F4F6-881D-4E03-A519-C69D39D7E85A}"/>
          </ac:spMkLst>
        </pc:spChg>
        <pc:spChg chg="mod">
          <ac:chgData name="Garstka, Adam" userId="06dfbb3a-f1fc-47d4-a873-01d647955b5d" providerId="ADAL" clId="{37833BC2-417C-4F08-A111-0F1F31D6E06D}" dt="2022-12-01T09:24:55.643" v="435" actId="20577"/>
          <ac:spMkLst>
            <pc:docMk/>
            <pc:sldMk cId="3298675380" sldId="263"/>
            <ac:spMk id="3" creationId="{945C437C-6545-4AFC-BFD9-0934821F1ADF}"/>
          </ac:spMkLst>
        </pc:spChg>
      </pc:sldChg>
      <pc:sldChg chg="del">
        <pc:chgData name="Garstka, Adam" userId="06dfbb3a-f1fc-47d4-a873-01d647955b5d" providerId="ADAL" clId="{37833BC2-417C-4F08-A111-0F1F31D6E06D}" dt="2022-12-01T10:20:34.073" v="1194" actId="47"/>
        <pc:sldMkLst>
          <pc:docMk/>
          <pc:sldMk cId="2415652155" sldId="264"/>
        </pc:sldMkLst>
      </pc:sldChg>
      <pc:sldChg chg="modSp mod">
        <pc:chgData name="Garstka, Adam" userId="06dfbb3a-f1fc-47d4-a873-01d647955b5d" providerId="ADAL" clId="{37833BC2-417C-4F08-A111-0F1F31D6E06D}" dt="2022-12-01T09:26:52.738" v="845" actId="20577"/>
        <pc:sldMkLst>
          <pc:docMk/>
          <pc:sldMk cId="472318288" sldId="265"/>
        </pc:sldMkLst>
        <pc:spChg chg="mod">
          <ac:chgData name="Garstka, Adam" userId="06dfbb3a-f1fc-47d4-a873-01d647955b5d" providerId="ADAL" clId="{37833BC2-417C-4F08-A111-0F1F31D6E06D}" dt="2022-12-01T09:25:07.397" v="455" actId="20577"/>
          <ac:spMkLst>
            <pc:docMk/>
            <pc:sldMk cId="472318288" sldId="265"/>
            <ac:spMk id="2" creationId="{F819F4F6-881D-4E03-A519-C69D39D7E85A}"/>
          </ac:spMkLst>
        </pc:spChg>
        <pc:spChg chg="mod">
          <ac:chgData name="Garstka, Adam" userId="06dfbb3a-f1fc-47d4-a873-01d647955b5d" providerId="ADAL" clId="{37833BC2-417C-4F08-A111-0F1F31D6E06D}" dt="2022-12-01T09:26:52.738" v="845" actId="20577"/>
          <ac:spMkLst>
            <pc:docMk/>
            <pc:sldMk cId="472318288" sldId="265"/>
            <ac:spMk id="3" creationId="{945C437C-6545-4AFC-BFD9-0934821F1ADF}"/>
          </ac:spMkLst>
        </pc:spChg>
      </pc:sldChg>
      <pc:sldChg chg="del">
        <pc:chgData name="Garstka, Adam" userId="06dfbb3a-f1fc-47d4-a873-01d647955b5d" providerId="ADAL" clId="{37833BC2-417C-4F08-A111-0F1F31D6E06D}" dt="2022-12-01T10:20:33.052" v="1193" actId="47"/>
        <pc:sldMkLst>
          <pc:docMk/>
          <pc:sldMk cId="478670009" sldId="266"/>
        </pc:sldMkLst>
      </pc:sldChg>
      <pc:sldChg chg="modSp mod">
        <pc:chgData name="Garstka, Adam" userId="06dfbb3a-f1fc-47d4-a873-01d647955b5d" providerId="ADAL" clId="{37833BC2-417C-4F08-A111-0F1F31D6E06D}" dt="2022-12-01T10:46:38.036" v="1663" actId="20577"/>
        <pc:sldMkLst>
          <pc:docMk/>
          <pc:sldMk cId="732386927" sldId="268"/>
        </pc:sldMkLst>
        <pc:spChg chg="mod">
          <ac:chgData name="Garstka, Adam" userId="06dfbb3a-f1fc-47d4-a873-01d647955b5d" providerId="ADAL" clId="{37833BC2-417C-4F08-A111-0F1F31D6E06D}" dt="2022-12-01T10:20:42.464" v="1214" actId="20577"/>
          <ac:spMkLst>
            <pc:docMk/>
            <pc:sldMk cId="732386927" sldId="268"/>
            <ac:spMk id="2" creationId="{F819F4F6-881D-4E03-A519-C69D39D7E85A}"/>
          </ac:spMkLst>
        </pc:spChg>
        <pc:spChg chg="mod">
          <ac:chgData name="Garstka, Adam" userId="06dfbb3a-f1fc-47d4-a873-01d647955b5d" providerId="ADAL" clId="{37833BC2-417C-4F08-A111-0F1F31D6E06D}" dt="2022-12-01T10:46:38.036" v="1663" actId="20577"/>
          <ac:spMkLst>
            <pc:docMk/>
            <pc:sldMk cId="732386927" sldId="268"/>
            <ac:spMk id="3" creationId="{945C437C-6545-4AFC-BFD9-0934821F1ADF}"/>
          </ac:spMkLst>
        </pc:spChg>
      </pc:sldChg>
      <pc:sldChg chg="modSp mod">
        <pc:chgData name="Garstka, Adam" userId="06dfbb3a-f1fc-47d4-a873-01d647955b5d" providerId="ADAL" clId="{37833BC2-417C-4F08-A111-0F1F31D6E06D}" dt="2022-12-01T10:48:15.009" v="2089" actId="20577"/>
        <pc:sldMkLst>
          <pc:docMk/>
          <pc:sldMk cId="3499621960" sldId="269"/>
        </pc:sldMkLst>
        <pc:spChg chg="mod">
          <ac:chgData name="Garstka, Adam" userId="06dfbb3a-f1fc-47d4-a873-01d647955b5d" providerId="ADAL" clId="{37833BC2-417C-4F08-A111-0F1F31D6E06D}" dt="2022-12-01T10:46:59.540" v="1690" actId="20577"/>
          <ac:spMkLst>
            <pc:docMk/>
            <pc:sldMk cId="3499621960" sldId="269"/>
            <ac:spMk id="2" creationId="{F819F4F6-881D-4E03-A519-C69D39D7E85A}"/>
          </ac:spMkLst>
        </pc:spChg>
        <pc:spChg chg="mod">
          <ac:chgData name="Garstka, Adam" userId="06dfbb3a-f1fc-47d4-a873-01d647955b5d" providerId="ADAL" clId="{37833BC2-417C-4F08-A111-0F1F31D6E06D}" dt="2022-12-01T10:48:15.009" v="2089" actId="20577"/>
          <ac:spMkLst>
            <pc:docMk/>
            <pc:sldMk cId="3499621960" sldId="269"/>
            <ac:spMk id="5" creationId="{3A363741-7CE6-4CF2-A511-052AAD70A985}"/>
          </ac:spMkLst>
        </pc:spChg>
      </pc:sldChg>
      <pc:sldChg chg="addSp delSp modSp mod">
        <pc:chgData name="Garstka, Adam" userId="06dfbb3a-f1fc-47d4-a873-01d647955b5d" providerId="ADAL" clId="{37833BC2-417C-4F08-A111-0F1F31D6E06D}" dt="2022-12-01T10:50:19.953" v="2127" actId="1076"/>
        <pc:sldMkLst>
          <pc:docMk/>
          <pc:sldMk cId="1358797677" sldId="270"/>
        </pc:sldMkLst>
        <pc:spChg chg="mod">
          <ac:chgData name="Garstka, Adam" userId="06dfbb3a-f1fc-47d4-a873-01d647955b5d" providerId="ADAL" clId="{37833BC2-417C-4F08-A111-0F1F31D6E06D}" dt="2022-12-01T10:48:37.225" v="2123" actId="1076"/>
          <ac:spMkLst>
            <pc:docMk/>
            <pc:sldMk cId="1358797677" sldId="270"/>
            <ac:spMk id="2" creationId="{F819F4F6-881D-4E03-A519-C69D39D7E85A}"/>
          </ac:spMkLst>
        </pc:spChg>
        <pc:picChg chg="add mod">
          <ac:chgData name="Garstka, Adam" userId="06dfbb3a-f1fc-47d4-a873-01d647955b5d" providerId="ADAL" clId="{37833BC2-417C-4F08-A111-0F1F31D6E06D}" dt="2022-12-01T10:50:19.953" v="2127" actId="1076"/>
          <ac:picMkLst>
            <pc:docMk/>
            <pc:sldMk cId="1358797677" sldId="270"/>
            <ac:picMk id="4" creationId="{3AB9A655-F98E-4859-92E7-53A2D539AFD7}"/>
          </ac:picMkLst>
        </pc:picChg>
        <pc:picChg chg="del">
          <ac:chgData name="Garstka, Adam" userId="06dfbb3a-f1fc-47d4-a873-01d647955b5d" providerId="ADAL" clId="{37833BC2-417C-4F08-A111-0F1F31D6E06D}" dt="2022-12-01T10:48:39.218" v="2124" actId="478"/>
          <ac:picMkLst>
            <pc:docMk/>
            <pc:sldMk cId="1358797677" sldId="270"/>
            <ac:picMk id="11" creationId="{9475729F-DEC2-4005-A4C1-9EB9277E0C3D}"/>
          </ac:picMkLst>
        </pc:picChg>
      </pc:sldChg>
      <pc:sldChg chg="modSp mod">
        <pc:chgData name="Garstka, Adam" userId="06dfbb3a-f1fc-47d4-a873-01d647955b5d" providerId="ADAL" clId="{37833BC2-417C-4F08-A111-0F1F31D6E06D}" dt="2022-12-01T09:22:09.900" v="210" actId="20577"/>
        <pc:sldMkLst>
          <pc:docMk/>
          <pc:sldMk cId="2143940687" sldId="272"/>
        </pc:sldMkLst>
        <pc:spChg chg="mod">
          <ac:chgData name="Garstka, Adam" userId="06dfbb3a-f1fc-47d4-a873-01d647955b5d" providerId="ADAL" clId="{37833BC2-417C-4F08-A111-0F1F31D6E06D}" dt="2022-12-01T09:22:09.900" v="210" actId="20577"/>
          <ac:spMkLst>
            <pc:docMk/>
            <pc:sldMk cId="2143940687" sldId="272"/>
            <ac:spMk id="3" creationId="{4D4001F5-F114-4971-85A2-8813AF7C7894}"/>
          </ac:spMkLst>
        </pc:spChg>
      </pc:sldChg>
      <pc:sldChg chg="addSp delSp modSp add mod modClrScheme chgLayout">
        <pc:chgData name="Garstka, Adam" userId="06dfbb3a-f1fc-47d4-a873-01d647955b5d" providerId="ADAL" clId="{37833BC2-417C-4F08-A111-0F1F31D6E06D}" dt="2022-12-01T09:51:02.333" v="862" actId="1076"/>
        <pc:sldMkLst>
          <pc:docMk/>
          <pc:sldMk cId="2008156036" sldId="273"/>
        </pc:sldMkLst>
        <pc:spChg chg="mod">
          <ac:chgData name="Garstka, Adam" userId="06dfbb3a-f1fc-47d4-a873-01d647955b5d" providerId="ADAL" clId="{37833BC2-417C-4F08-A111-0F1F31D6E06D}" dt="2022-12-01T09:50:45.146" v="860" actId="1076"/>
          <ac:spMkLst>
            <pc:docMk/>
            <pc:sldMk cId="2008156036" sldId="273"/>
            <ac:spMk id="2" creationId="{F819F4F6-881D-4E03-A519-C69D39D7E85A}"/>
          </ac:spMkLst>
        </pc:spChg>
        <pc:spChg chg="del mod">
          <ac:chgData name="Garstka, Adam" userId="06dfbb3a-f1fc-47d4-a873-01d647955b5d" providerId="ADAL" clId="{37833BC2-417C-4F08-A111-0F1F31D6E06D}" dt="2022-12-01T09:49:54.924" v="848" actId="478"/>
          <ac:spMkLst>
            <pc:docMk/>
            <pc:sldMk cId="2008156036" sldId="273"/>
            <ac:spMk id="3" creationId="{945C437C-6545-4AFC-BFD9-0934821F1ADF}"/>
          </ac:spMkLst>
        </pc:spChg>
        <pc:spChg chg="add del mod">
          <ac:chgData name="Garstka, Adam" userId="06dfbb3a-f1fc-47d4-a873-01d647955b5d" providerId="ADAL" clId="{37833BC2-417C-4F08-A111-0F1F31D6E06D}" dt="2022-12-01T09:49:56.897" v="849" actId="478"/>
          <ac:spMkLst>
            <pc:docMk/>
            <pc:sldMk cId="2008156036" sldId="273"/>
            <ac:spMk id="5" creationId="{228771F8-D613-4271-AFF6-034F3AB4D137}"/>
          </ac:spMkLst>
        </pc:spChg>
        <pc:spChg chg="add del mod">
          <ac:chgData name="Garstka, Adam" userId="06dfbb3a-f1fc-47d4-a873-01d647955b5d" providerId="ADAL" clId="{37833BC2-417C-4F08-A111-0F1F31D6E06D}" dt="2022-12-01T09:50:33.987" v="858" actId="478"/>
          <ac:spMkLst>
            <pc:docMk/>
            <pc:sldMk cId="2008156036" sldId="273"/>
            <ac:spMk id="12" creationId="{1FAE63BD-16B8-F1BC-BC58-1B3067712E4F}"/>
          </ac:spMkLst>
        </pc:spChg>
        <pc:picChg chg="add mod">
          <ac:chgData name="Garstka, Adam" userId="06dfbb3a-f1fc-47d4-a873-01d647955b5d" providerId="ADAL" clId="{37833BC2-417C-4F08-A111-0F1F31D6E06D}" dt="2022-12-01T09:51:02.333" v="862" actId="1076"/>
          <ac:picMkLst>
            <pc:docMk/>
            <pc:sldMk cId="2008156036" sldId="273"/>
            <ac:picMk id="7" creationId="{0910087C-79D2-4E27-961C-AED6575DBB49}"/>
          </ac:picMkLst>
        </pc:picChg>
      </pc:sldChg>
      <pc:sldChg chg="modSp add mod ord">
        <pc:chgData name="Garstka, Adam" userId="06dfbb3a-f1fc-47d4-a873-01d647955b5d" providerId="ADAL" clId="{37833BC2-417C-4F08-A111-0F1F31D6E06D}" dt="2022-12-01T10:11:17.056" v="1178" actId="20577"/>
        <pc:sldMkLst>
          <pc:docMk/>
          <pc:sldMk cId="3443026930" sldId="274"/>
        </pc:sldMkLst>
        <pc:spChg chg="mod">
          <ac:chgData name="Garstka, Adam" userId="06dfbb3a-f1fc-47d4-a873-01d647955b5d" providerId="ADAL" clId="{37833BC2-417C-4F08-A111-0F1F31D6E06D}" dt="2022-12-01T10:10:14.586" v="885" actId="20577"/>
          <ac:spMkLst>
            <pc:docMk/>
            <pc:sldMk cId="3443026930" sldId="274"/>
            <ac:spMk id="2" creationId="{F819F4F6-881D-4E03-A519-C69D39D7E85A}"/>
          </ac:spMkLst>
        </pc:spChg>
        <pc:spChg chg="mod">
          <ac:chgData name="Garstka, Adam" userId="06dfbb3a-f1fc-47d4-a873-01d647955b5d" providerId="ADAL" clId="{37833BC2-417C-4F08-A111-0F1F31D6E06D}" dt="2022-12-01T10:11:17.056" v="1178" actId="20577"/>
          <ac:spMkLst>
            <pc:docMk/>
            <pc:sldMk cId="3443026930" sldId="274"/>
            <ac:spMk id="3" creationId="{945C437C-6545-4AFC-BFD9-0934821F1ADF}"/>
          </ac:spMkLst>
        </pc:spChg>
      </pc:sldChg>
      <pc:sldChg chg="addSp delSp modSp add mod modClrScheme chgLayout">
        <pc:chgData name="Garstka, Adam" userId="06dfbb3a-f1fc-47d4-a873-01d647955b5d" providerId="ADAL" clId="{37833BC2-417C-4F08-A111-0F1F31D6E06D}" dt="2022-12-01T10:51:01.626" v="2130" actId="1076"/>
        <pc:sldMkLst>
          <pc:docMk/>
          <pc:sldMk cId="861478493" sldId="275"/>
        </pc:sldMkLst>
        <pc:spChg chg="mod">
          <ac:chgData name="Garstka, Adam" userId="06dfbb3a-f1fc-47d4-a873-01d647955b5d" providerId="ADAL" clId="{37833BC2-417C-4F08-A111-0F1F31D6E06D}" dt="2022-12-01T10:20:02.387" v="1187" actId="1076"/>
          <ac:spMkLst>
            <pc:docMk/>
            <pc:sldMk cId="861478493" sldId="275"/>
            <ac:spMk id="2" creationId="{F819F4F6-881D-4E03-A519-C69D39D7E85A}"/>
          </ac:spMkLst>
        </pc:spChg>
        <pc:spChg chg="del mod">
          <ac:chgData name="Garstka, Adam" userId="06dfbb3a-f1fc-47d4-a873-01d647955b5d" providerId="ADAL" clId="{37833BC2-417C-4F08-A111-0F1F31D6E06D}" dt="2022-12-01T10:19:48.525" v="1181" actId="478"/>
          <ac:spMkLst>
            <pc:docMk/>
            <pc:sldMk cId="861478493" sldId="275"/>
            <ac:spMk id="3" creationId="{945C437C-6545-4AFC-BFD9-0934821F1ADF}"/>
          </ac:spMkLst>
        </pc:spChg>
        <pc:spChg chg="add del mod">
          <ac:chgData name="Garstka, Adam" userId="06dfbb3a-f1fc-47d4-a873-01d647955b5d" providerId="ADAL" clId="{37833BC2-417C-4F08-A111-0F1F31D6E06D}" dt="2022-12-01T10:19:50.330" v="1182" actId="478"/>
          <ac:spMkLst>
            <pc:docMk/>
            <pc:sldMk cId="861478493" sldId="275"/>
            <ac:spMk id="5" creationId="{30FFB464-2D94-459A-A4A7-7E98C8DEB825}"/>
          </ac:spMkLst>
        </pc:spChg>
        <pc:spChg chg="add del mod">
          <ac:chgData name="Garstka, Adam" userId="06dfbb3a-f1fc-47d4-a873-01d647955b5d" providerId="ADAL" clId="{37833BC2-417C-4F08-A111-0F1F31D6E06D}" dt="2022-12-01T10:19:57.567" v="1186" actId="478"/>
          <ac:spMkLst>
            <pc:docMk/>
            <pc:sldMk cId="861478493" sldId="275"/>
            <ac:spMk id="12" creationId="{AA908FF0-AD27-B70D-D2E7-E19D42960B3B}"/>
          </ac:spMkLst>
        </pc:spChg>
        <pc:picChg chg="add del mod">
          <ac:chgData name="Garstka, Adam" userId="06dfbb3a-f1fc-47d4-a873-01d647955b5d" providerId="ADAL" clId="{37833BC2-417C-4F08-A111-0F1F31D6E06D}" dt="2022-12-01T10:50:55.375" v="2128" actId="478"/>
          <ac:picMkLst>
            <pc:docMk/>
            <pc:sldMk cId="861478493" sldId="275"/>
            <ac:picMk id="7" creationId="{51627258-3434-43D3-9345-0EF7069AEC83}"/>
          </ac:picMkLst>
        </pc:picChg>
        <pc:picChg chg="add mod">
          <ac:chgData name="Garstka, Adam" userId="06dfbb3a-f1fc-47d4-a873-01d647955b5d" providerId="ADAL" clId="{37833BC2-417C-4F08-A111-0F1F31D6E06D}" dt="2022-12-01T10:51:01.626" v="2130" actId="1076"/>
          <ac:picMkLst>
            <pc:docMk/>
            <pc:sldMk cId="861478493" sldId="275"/>
            <ac:picMk id="9" creationId="{53A91B3A-A68D-404E-941C-68A2CB8AE5D8}"/>
          </ac:picMkLst>
        </pc:picChg>
      </pc:sldChg>
      <pc:sldChg chg="modSp add mod ord">
        <pc:chgData name="Garstka, Adam" userId="06dfbb3a-f1fc-47d4-a873-01d647955b5d" providerId="ADAL" clId="{37833BC2-417C-4F08-A111-0F1F31D6E06D}" dt="2022-12-01T10:52:55.030" v="2648" actId="20577"/>
        <pc:sldMkLst>
          <pc:docMk/>
          <pc:sldMk cId="3079092379" sldId="276"/>
        </pc:sldMkLst>
        <pc:spChg chg="mod">
          <ac:chgData name="Garstka, Adam" userId="06dfbb3a-f1fc-47d4-a873-01d647955b5d" providerId="ADAL" clId="{37833BC2-417C-4F08-A111-0F1F31D6E06D}" dt="2022-12-01T10:51:22.803" v="2149" actId="20577"/>
          <ac:spMkLst>
            <pc:docMk/>
            <pc:sldMk cId="3079092379" sldId="276"/>
            <ac:spMk id="2" creationId="{F819F4F6-881D-4E03-A519-C69D39D7E85A}"/>
          </ac:spMkLst>
        </pc:spChg>
        <pc:spChg chg="mod">
          <ac:chgData name="Garstka, Adam" userId="06dfbb3a-f1fc-47d4-a873-01d647955b5d" providerId="ADAL" clId="{37833BC2-417C-4F08-A111-0F1F31D6E06D}" dt="2022-12-01T10:52:55.030" v="2648" actId="20577"/>
          <ac:spMkLst>
            <pc:docMk/>
            <pc:sldMk cId="3079092379" sldId="276"/>
            <ac:spMk id="5" creationId="{3A363741-7CE6-4CF2-A511-052AAD70A985}"/>
          </ac:spMkLst>
        </pc:spChg>
      </pc:sldChg>
      <pc:sldChg chg="addSp delSp modSp add del mod">
        <pc:chgData name="Garstka, Adam" userId="06dfbb3a-f1fc-47d4-a873-01d647955b5d" providerId="ADAL" clId="{37833BC2-417C-4F08-A111-0F1F31D6E06D}" dt="2022-12-01T10:54:14.848" v="2652" actId="2696"/>
        <pc:sldMkLst>
          <pc:docMk/>
          <pc:sldMk cId="925774327" sldId="277"/>
        </pc:sldMkLst>
        <pc:spChg chg="add del mod">
          <ac:chgData name="Garstka, Adam" userId="06dfbb3a-f1fc-47d4-a873-01d647955b5d" providerId="ADAL" clId="{37833BC2-417C-4F08-A111-0F1F31D6E06D}" dt="2022-12-01T10:53:07.377" v="2651" actId="478"/>
          <ac:spMkLst>
            <pc:docMk/>
            <pc:sldMk cId="925774327" sldId="277"/>
            <ac:spMk id="4" creationId="{0244985A-2FC3-4FE3-BF9F-1A046046CBFD}"/>
          </ac:spMkLst>
        </pc:spChg>
        <pc:spChg chg="del">
          <ac:chgData name="Garstka, Adam" userId="06dfbb3a-f1fc-47d4-a873-01d647955b5d" providerId="ADAL" clId="{37833BC2-417C-4F08-A111-0F1F31D6E06D}" dt="2022-12-01T10:53:03.596" v="2650" actId="478"/>
          <ac:spMkLst>
            <pc:docMk/>
            <pc:sldMk cId="925774327" sldId="277"/>
            <ac:spMk id="5" creationId="{3A363741-7CE6-4CF2-A511-052AAD70A98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11/30/2022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11/30/2022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pl-PL" sz="7200" b="1" dirty="0"/>
              <a:t>Bear Talks</a:t>
            </a:r>
            <a:endParaRPr lang="en-US" sz="7200" b="1"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pl-PL" sz="2800" b="1" dirty="0"/>
              <a:t>Polymorphism</a:t>
            </a:r>
            <a:endParaRPr lang="en-US" sz="2800" b="1"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p:txBody>
          <a:bodyPr/>
          <a:lstStyle/>
          <a:p>
            <a:r>
              <a:rPr lang="pl-PL" dirty="0"/>
              <a:t>Runtime polymorphism</a:t>
            </a:r>
            <a:endParaRPr lang="en-US" dirty="0"/>
          </a:p>
        </p:txBody>
      </p:sp>
      <p:sp>
        <p:nvSpPr>
          <p:cNvPr id="3" name="Content Placeholder 2">
            <a:extLst>
              <a:ext uri="{FF2B5EF4-FFF2-40B4-BE49-F238E27FC236}">
                <a16:creationId xmlns:a16="http://schemas.microsoft.com/office/drawing/2014/main" id="{945C437C-6545-4AFC-BFD9-0934821F1ADF}"/>
              </a:ext>
            </a:extLst>
          </p:cNvPr>
          <p:cNvSpPr>
            <a:spLocks noGrp="1"/>
          </p:cNvSpPr>
          <p:nvPr>
            <p:ph idx="1"/>
          </p:nvPr>
        </p:nvSpPr>
        <p:spPr/>
        <p:txBody>
          <a:bodyPr/>
          <a:lstStyle/>
          <a:p>
            <a:pPr algn="l"/>
            <a:r>
              <a:rPr lang="pl-PL" dirty="0"/>
              <a:t>Functions are called at the time the program execution. It is known as late binding or dynamic binding.</a:t>
            </a:r>
          </a:p>
          <a:p>
            <a:pPr algn="l"/>
            <a:r>
              <a:rPr lang="pl-PL" dirty="0"/>
              <a:t>Function overriding is a part of runtime polymorhpsim. More than one method has the same name with different types of the parameter list.</a:t>
            </a:r>
          </a:p>
          <a:p>
            <a:pPr algn="l"/>
            <a:r>
              <a:rPr lang="pl-PL" dirty="0"/>
              <a:t>It is achieved by using virtual functions and pointers. It provides slow execution as it is known at the run time but it’s more flexible as all the things executed are at the run time.</a:t>
            </a:r>
            <a:endParaRPr lang="en-US" dirty="0"/>
          </a:p>
        </p:txBody>
      </p:sp>
    </p:spTree>
    <p:extLst>
      <p:ext uri="{BB962C8B-B14F-4D97-AF65-F5344CB8AC3E}">
        <p14:creationId xmlns:p14="http://schemas.microsoft.com/office/powerpoint/2010/main" val="732386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p:txBody>
          <a:bodyPr/>
          <a:lstStyle/>
          <a:p>
            <a:r>
              <a:rPr lang="pl-PL" dirty="0"/>
              <a:t>Function overriding</a:t>
            </a:r>
            <a:endParaRPr lang="en-US" dirty="0"/>
          </a:p>
        </p:txBody>
      </p:sp>
      <p:sp>
        <p:nvSpPr>
          <p:cNvPr id="5" name="Content Placeholder 4">
            <a:extLst>
              <a:ext uri="{FF2B5EF4-FFF2-40B4-BE49-F238E27FC236}">
                <a16:creationId xmlns:a16="http://schemas.microsoft.com/office/drawing/2014/main" id="{3A363741-7CE6-4CF2-A511-052AAD70A985}"/>
              </a:ext>
            </a:extLst>
          </p:cNvPr>
          <p:cNvSpPr>
            <a:spLocks noGrp="1"/>
          </p:cNvSpPr>
          <p:nvPr>
            <p:ph idx="1"/>
          </p:nvPr>
        </p:nvSpPr>
        <p:spPr/>
        <p:txBody>
          <a:bodyPr/>
          <a:lstStyle/>
          <a:p>
            <a:r>
              <a:rPr lang="pl-PL" dirty="0"/>
              <a:t>Give the new definition to base class function in the derived class</a:t>
            </a:r>
          </a:p>
          <a:p>
            <a:r>
              <a:rPr lang="pl-PL" dirty="0"/>
              <a:t>At that time the base function has been overriden</a:t>
            </a:r>
          </a:p>
          <a:p>
            <a:r>
              <a:rPr lang="pl-PL" dirty="0"/>
              <a:t>It is possible in the derived class</a:t>
            </a:r>
          </a:p>
          <a:p>
            <a:r>
              <a:rPr lang="pl-PL" dirty="0"/>
              <a:t>In function overriding we have two definitions of the same function, one in the superclass and one in the derived class</a:t>
            </a:r>
          </a:p>
          <a:p>
            <a:r>
              <a:rPr lang="pl-PL" dirty="0"/>
              <a:t>The decision about which function definition requires calling happens at runtime</a:t>
            </a:r>
            <a:endParaRPr lang="en-US" dirty="0"/>
          </a:p>
        </p:txBody>
      </p:sp>
    </p:spTree>
    <p:extLst>
      <p:ext uri="{BB962C8B-B14F-4D97-AF65-F5344CB8AC3E}">
        <p14:creationId xmlns:p14="http://schemas.microsoft.com/office/powerpoint/2010/main" val="3499621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a:xfrm>
            <a:off x="679616" y="3066681"/>
            <a:ext cx="4544458" cy="724638"/>
          </a:xfrm>
        </p:spPr>
        <p:txBody>
          <a:bodyPr anchor="b">
            <a:normAutofit fontScale="90000"/>
          </a:bodyPr>
          <a:lstStyle/>
          <a:p>
            <a:r>
              <a:rPr lang="pl-PL" sz="4600" dirty="0"/>
              <a:t>Function overriding</a:t>
            </a:r>
            <a:endParaRPr lang="en-US" sz="4600" dirty="0"/>
          </a:p>
        </p:txBody>
      </p:sp>
      <p:pic>
        <p:nvPicPr>
          <p:cNvPr id="4" name="Picture 3">
            <a:extLst>
              <a:ext uri="{FF2B5EF4-FFF2-40B4-BE49-F238E27FC236}">
                <a16:creationId xmlns:a16="http://schemas.microsoft.com/office/drawing/2014/main" id="{3AB9A655-F98E-4859-92E7-53A2D539AFD7}"/>
              </a:ext>
            </a:extLst>
          </p:cNvPr>
          <p:cNvPicPr>
            <a:picLocks noChangeAspect="1"/>
          </p:cNvPicPr>
          <p:nvPr/>
        </p:nvPicPr>
        <p:blipFill>
          <a:blip r:embed="rId2"/>
          <a:stretch>
            <a:fillRect/>
          </a:stretch>
        </p:blipFill>
        <p:spPr>
          <a:xfrm>
            <a:off x="6543085" y="0"/>
            <a:ext cx="4969299" cy="6858000"/>
          </a:xfrm>
          <a:prstGeom prst="rect">
            <a:avLst/>
          </a:prstGeom>
        </p:spPr>
      </p:pic>
    </p:spTree>
    <p:extLst>
      <p:ext uri="{BB962C8B-B14F-4D97-AF65-F5344CB8AC3E}">
        <p14:creationId xmlns:p14="http://schemas.microsoft.com/office/powerpoint/2010/main" val="1358797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p:txBody>
          <a:bodyPr/>
          <a:lstStyle/>
          <a:p>
            <a:r>
              <a:rPr lang="pl-PL" dirty="0"/>
              <a:t>Virtual function</a:t>
            </a:r>
            <a:endParaRPr lang="en-US" dirty="0"/>
          </a:p>
        </p:txBody>
      </p:sp>
      <p:sp>
        <p:nvSpPr>
          <p:cNvPr id="5" name="Content Placeholder 4">
            <a:extLst>
              <a:ext uri="{FF2B5EF4-FFF2-40B4-BE49-F238E27FC236}">
                <a16:creationId xmlns:a16="http://schemas.microsoft.com/office/drawing/2014/main" id="{3A363741-7CE6-4CF2-A511-052AAD70A985}"/>
              </a:ext>
            </a:extLst>
          </p:cNvPr>
          <p:cNvSpPr>
            <a:spLocks noGrp="1"/>
          </p:cNvSpPr>
          <p:nvPr>
            <p:ph idx="1"/>
          </p:nvPr>
        </p:nvSpPr>
        <p:spPr/>
        <p:txBody>
          <a:bodyPr/>
          <a:lstStyle/>
          <a:p>
            <a:r>
              <a:rPr lang="pl-PL" dirty="0"/>
              <a:t>A virtual function is declared by keyword virtual</a:t>
            </a:r>
          </a:p>
          <a:p>
            <a:r>
              <a:rPr lang="pl-PL" dirty="0"/>
              <a:t>Virtual function is a member function in the base class. It is part of run time polymorphism. The declaration of the virtual function must be in the base class by using they keyword virtual. A virtual function is not static.</a:t>
            </a:r>
          </a:p>
          <a:p>
            <a:r>
              <a:rPr lang="pl-PL" dirty="0"/>
              <a:t>The virtual function helps to telll the compiler to perform dynamic binding or late binding in the function.</a:t>
            </a:r>
            <a:endParaRPr lang="en-US" dirty="0"/>
          </a:p>
        </p:txBody>
      </p:sp>
    </p:spTree>
    <p:extLst>
      <p:ext uri="{BB962C8B-B14F-4D97-AF65-F5344CB8AC3E}">
        <p14:creationId xmlns:p14="http://schemas.microsoft.com/office/powerpoint/2010/main" val="3079092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6305A96-2121-7071-2D19-E32DE72521E3}"/>
              </a:ext>
            </a:extLst>
          </p:cNvPr>
          <p:cNvSpPr>
            <a:spLocks noGrp="1"/>
          </p:cNvSpPr>
          <p:nvPr>
            <p:ph type="title"/>
          </p:nvPr>
        </p:nvSpPr>
        <p:spPr>
          <a:xfrm>
            <a:off x="1300725" y="2651330"/>
            <a:ext cx="9590550" cy="1555340"/>
          </a:xfrm>
        </p:spPr>
        <p:txBody>
          <a:bodyPr>
            <a:normAutofit/>
          </a:bodyPr>
          <a:lstStyle/>
          <a:p>
            <a:r>
              <a:rPr lang="pl-PL" sz="8800" dirty="0"/>
              <a:t>☕🍖</a:t>
            </a:r>
            <a:endParaRPr lang="en-US" sz="8800" dirty="0"/>
          </a:p>
        </p:txBody>
      </p:sp>
    </p:spTree>
    <p:extLst>
      <p:ext uri="{BB962C8B-B14F-4D97-AF65-F5344CB8AC3E}">
        <p14:creationId xmlns:p14="http://schemas.microsoft.com/office/powerpoint/2010/main" val="345262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A00C-8F4E-445E-9014-4811E6457FBB}"/>
              </a:ext>
            </a:extLst>
          </p:cNvPr>
          <p:cNvSpPr>
            <a:spLocks noGrp="1"/>
          </p:cNvSpPr>
          <p:nvPr>
            <p:ph type="title"/>
          </p:nvPr>
        </p:nvSpPr>
        <p:spPr/>
        <p:txBody>
          <a:bodyPr/>
          <a:lstStyle/>
          <a:p>
            <a:r>
              <a:rPr lang="pl-PL" dirty="0"/>
              <a:t>Agenda</a:t>
            </a:r>
            <a:endParaRPr lang="en-US" dirty="0"/>
          </a:p>
        </p:txBody>
      </p:sp>
      <p:sp>
        <p:nvSpPr>
          <p:cNvPr id="3" name="Content Placeholder 2">
            <a:extLst>
              <a:ext uri="{FF2B5EF4-FFF2-40B4-BE49-F238E27FC236}">
                <a16:creationId xmlns:a16="http://schemas.microsoft.com/office/drawing/2014/main" id="{4D4001F5-F114-4971-85A2-8813AF7C7894}"/>
              </a:ext>
            </a:extLst>
          </p:cNvPr>
          <p:cNvSpPr>
            <a:spLocks noGrp="1"/>
          </p:cNvSpPr>
          <p:nvPr>
            <p:ph idx="1"/>
          </p:nvPr>
        </p:nvSpPr>
        <p:spPr/>
        <p:txBody>
          <a:bodyPr/>
          <a:lstStyle/>
          <a:p>
            <a:r>
              <a:rPr lang="pl-PL" dirty="0"/>
              <a:t>What it is</a:t>
            </a:r>
          </a:p>
          <a:p>
            <a:r>
              <a:rPr lang="pl-PL" dirty="0"/>
              <a:t>How it works</a:t>
            </a:r>
          </a:p>
          <a:p>
            <a:r>
              <a:rPr lang="pl-PL" dirty="0"/>
              <a:t>Types</a:t>
            </a:r>
          </a:p>
          <a:p>
            <a:endParaRPr lang="en-US" dirty="0"/>
          </a:p>
        </p:txBody>
      </p:sp>
    </p:spTree>
    <p:extLst>
      <p:ext uri="{BB962C8B-B14F-4D97-AF65-F5344CB8AC3E}">
        <p14:creationId xmlns:p14="http://schemas.microsoft.com/office/powerpoint/2010/main" val="214394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p:txBody>
          <a:bodyPr>
            <a:normAutofit/>
          </a:bodyPr>
          <a:lstStyle/>
          <a:p>
            <a:r>
              <a:rPr lang="pl-PL" dirty="0"/>
              <a:t>Polymorphism</a:t>
            </a:r>
            <a:endParaRPr lang="en-US" dirty="0"/>
          </a:p>
        </p:txBody>
      </p:sp>
      <p:sp>
        <p:nvSpPr>
          <p:cNvPr id="3" name="Content Placeholder 2">
            <a:extLst>
              <a:ext uri="{FF2B5EF4-FFF2-40B4-BE49-F238E27FC236}">
                <a16:creationId xmlns:a16="http://schemas.microsoft.com/office/drawing/2014/main" id="{945C437C-6545-4AFC-BFD9-0934821F1ADF}"/>
              </a:ext>
            </a:extLst>
          </p:cNvPr>
          <p:cNvSpPr>
            <a:spLocks noGrp="1"/>
          </p:cNvSpPr>
          <p:nvPr>
            <p:ph idx="1"/>
          </p:nvPr>
        </p:nvSpPr>
        <p:spPr/>
        <p:txBody>
          <a:bodyPr>
            <a:normAutofit/>
          </a:bodyPr>
          <a:lstStyle/>
          <a:p>
            <a:r>
              <a:rPr lang="pl-PL" dirty="0"/>
              <a:t>Polymorphism in C++ means, the same entity (function or object) behaves differently in diffrent scenarios</a:t>
            </a:r>
          </a:p>
          <a:p>
            <a:endParaRPr lang="en-US" dirty="0"/>
          </a:p>
        </p:txBody>
      </p:sp>
    </p:spTree>
    <p:extLst>
      <p:ext uri="{BB962C8B-B14F-4D97-AF65-F5344CB8AC3E}">
        <p14:creationId xmlns:p14="http://schemas.microsoft.com/office/powerpoint/2010/main" val="340332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p:txBody>
          <a:bodyPr>
            <a:normAutofit/>
          </a:bodyPr>
          <a:lstStyle/>
          <a:p>
            <a:r>
              <a:rPr lang="pl-PL" dirty="0"/>
              <a:t>Types of polymorphism</a:t>
            </a:r>
            <a:endParaRPr lang="en-US" dirty="0"/>
          </a:p>
        </p:txBody>
      </p:sp>
      <p:pic>
        <p:nvPicPr>
          <p:cNvPr id="7" name="Content Placeholder 6">
            <a:extLst>
              <a:ext uri="{FF2B5EF4-FFF2-40B4-BE49-F238E27FC236}">
                <a16:creationId xmlns:a16="http://schemas.microsoft.com/office/drawing/2014/main" id="{E8DC881D-4533-45C5-A3F8-697590517A65}"/>
              </a:ext>
            </a:extLst>
          </p:cNvPr>
          <p:cNvPicPr>
            <a:picLocks noGrp="1" noChangeAspect="1"/>
          </p:cNvPicPr>
          <p:nvPr>
            <p:ph idx="1"/>
          </p:nvPr>
        </p:nvPicPr>
        <p:blipFill>
          <a:blip r:embed="rId2"/>
          <a:stretch>
            <a:fillRect/>
          </a:stretch>
        </p:blipFill>
        <p:spPr>
          <a:xfrm>
            <a:off x="2456381" y="1866900"/>
            <a:ext cx="7268589" cy="3705742"/>
          </a:xfrm>
        </p:spPr>
      </p:pic>
    </p:spTree>
    <p:extLst>
      <p:ext uri="{BB962C8B-B14F-4D97-AF65-F5344CB8AC3E}">
        <p14:creationId xmlns:p14="http://schemas.microsoft.com/office/powerpoint/2010/main" val="322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p:txBody>
          <a:bodyPr/>
          <a:lstStyle/>
          <a:p>
            <a:r>
              <a:rPr lang="pl-PL" dirty="0"/>
              <a:t>Compile time polymorphism</a:t>
            </a:r>
            <a:endParaRPr lang="en-US" dirty="0"/>
          </a:p>
        </p:txBody>
      </p:sp>
      <p:sp>
        <p:nvSpPr>
          <p:cNvPr id="3" name="Content Placeholder 2">
            <a:extLst>
              <a:ext uri="{FF2B5EF4-FFF2-40B4-BE49-F238E27FC236}">
                <a16:creationId xmlns:a16="http://schemas.microsoft.com/office/drawing/2014/main" id="{945C437C-6545-4AFC-BFD9-0934821F1ADF}"/>
              </a:ext>
            </a:extLst>
          </p:cNvPr>
          <p:cNvSpPr>
            <a:spLocks noGrp="1"/>
          </p:cNvSpPr>
          <p:nvPr>
            <p:ph idx="1"/>
          </p:nvPr>
        </p:nvSpPr>
        <p:spPr/>
        <p:txBody>
          <a:bodyPr/>
          <a:lstStyle/>
          <a:p>
            <a:r>
              <a:rPr lang="pl-PL" dirty="0"/>
              <a:t>Function is called at the time of program compilation a.k.a. early binding or static binding</a:t>
            </a:r>
          </a:p>
          <a:p>
            <a:r>
              <a:rPr lang="pl-PL" dirty="0"/>
              <a:t>There are two types of compile time polymorphism: function overloading and operator overloading</a:t>
            </a:r>
            <a:endParaRPr lang="en-US" dirty="0"/>
          </a:p>
        </p:txBody>
      </p:sp>
    </p:spTree>
    <p:extLst>
      <p:ext uri="{BB962C8B-B14F-4D97-AF65-F5344CB8AC3E}">
        <p14:creationId xmlns:p14="http://schemas.microsoft.com/office/powerpoint/2010/main" val="329867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p:txBody>
          <a:bodyPr/>
          <a:lstStyle/>
          <a:p>
            <a:r>
              <a:rPr lang="pl-PL" dirty="0"/>
              <a:t>Function overloading</a:t>
            </a:r>
            <a:endParaRPr lang="en-US" dirty="0"/>
          </a:p>
        </p:txBody>
      </p:sp>
      <p:sp>
        <p:nvSpPr>
          <p:cNvPr id="3" name="Content Placeholder 2">
            <a:extLst>
              <a:ext uri="{FF2B5EF4-FFF2-40B4-BE49-F238E27FC236}">
                <a16:creationId xmlns:a16="http://schemas.microsoft.com/office/drawing/2014/main" id="{945C437C-6545-4AFC-BFD9-0934821F1ADF}"/>
              </a:ext>
            </a:extLst>
          </p:cNvPr>
          <p:cNvSpPr>
            <a:spLocks noGrp="1"/>
          </p:cNvSpPr>
          <p:nvPr>
            <p:ph idx="1"/>
          </p:nvPr>
        </p:nvSpPr>
        <p:spPr/>
        <p:txBody>
          <a:bodyPr/>
          <a:lstStyle/>
          <a:p>
            <a:pPr algn="l"/>
            <a:r>
              <a:rPr lang="pl-PL" dirty="0"/>
              <a:t>One function can perform many tasks</a:t>
            </a:r>
          </a:p>
          <a:p>
            <a:pPr algn="l"/>
            <a:r>
              <a:rPr lang="pl-PL" dirty="0"/>
              <a:t>In C++, a single function is used to perform many tasks with the same name and different types of arguments. In the function overlo</a:t>
            </a:r>
          </a:p>
          <a:p>
            <a:pPr algn="l"/>
            <a:r>
              <a:rPr lang="pl-PL" dirty="0"/>
              <a:t>Readability of the program increases by function overloading. </a:t>
            </a:r>
            <a:endParaRPr lang="en-US" dirty="0"/>
          </a:p>
        </p:txBody>
      </p:sp>
    </p:spTree>
    <p:extLst>
      <p:ext uri="{BB962C8B-B14F-4D97-AF65-F5344CB8AC3E}">
        <p14:creationId xmlns:p14="http://schemas.microsoft.com/office/powerpoint/2010/main" val="47231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a:xfrm>
            <a:off x="1249697" y="3145069"/>
            <a:ext cx="3706889" cy="593387"/>
          </a:xfrm>
        </p:spPr>
        <p:txBody>
          <a:bodyPr anchor="b">
            <a:normAutofit/>
          </a:bodyPr>
          <a:lstStyle/>
          <a:p>
            <a:r>
              <a:rPr lang="pl-PL" dirty="0"/>
              <a:t>Function overloading</a:t>
            </a:r>
            <a:endParaRPr lang="en-US" dirty="0"/>
          </a:p>
        </p:txBody>
      </p:sp>
      <p:pic>
        <p:nvPicPr>
          <p:cNvPr id="7" name="Picture 6">
            <a:extLst>
              <a:ext uri="{FF2B5EF4-FFF2-40B4-BE49-F238E27FC236}">
                <a16:creationId xmlns:a16="http://schemas.microsoft.com/office/drawing/2014/main" id="{0910087C-79D2-4E27-961C-AED6575DBB49}"/>
              </a:ext>
            </a:extLst>
          </p:cNvPr>
          <p:cNvPicPr>
            <a:picLocks noChangeAspect="1"/>
          </p:cNvPicPr>
          <p:nvPr/>
        </p:nvPicPr>
        <p:blipFill>
          <a:blip r:embed="rId2"/>
          <a:stretch>
            <a:fillRect/>
          </a:stretch>
        </p:blipFill>
        <p:spPr>
          <a:xfrm>
            <a:off x="6565715" y="0"/>
            <a:ext cx="4920614" cy="6858000"/>
          </a:xfrm>
          <a:prstGeom prst="rect">
            <a:avLst/>
          </a:prstGeom>
          <a:noFill/>
        </p:spPr>
      </p:pic>
    </p:spTree>
    <p:extLst>
      <p:ext uri="{BB962C8B-B14F-4D97-AF65-F5344CB8AC3E}">
        <p14:creationId xmlns:p14="http://schemas.microsoft.com/office/powerpoint/2010/main" val="200815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p:txBody>
          <a:bodyPr/>
          <a:lstStyle/>
          <a:p>
            <a:r>
              <a:rPr lang="pl-PL" dirty="0"/>
              <a:t>Operator overloading</a:t>
            </a:r>
            <a:endParaRPr lang="en-US" dirty="0"/>
          </a:p>
        </p:txBody>
      </p:sp>
      <p:sp>
        <p:nvSpPr>
          <p:cNvPr id="3" name="Content Placeholder 2">
            <a:extLst>
              <a:ext uri="{FF2B5EF4-FFF2-40B4-BE49-F238E27FC236}">
                <a16:creationId xmlns:a16="http://schemas.microsoft.com/office/drawing/2014/main" id="{945C437C-6545-4AFC-BFD9-0934821F1ADF}"/>
              </a:ext>
            </a:extLst>
          </p:cNvPr>
          <p:cNvSpPr>
            <a:spLocks noGrp="1"/>
          </p:cNvSpPr>
          <p:nvPr>
            <p:ph idx="1"/>
          </p:nvPr>
        </p:nvSpPr>
        <p:spPr/>
        <p:txBody>
          <a:bodyPr/>
          <a:lstStyle/>
          <a:p>
            <a:pPr algn="l"/>
            <a:r>
              <a:rPr lang="pl-PL" dirty="0"/>
              <a:t>Defining additional tasks to operators without changing its actual meaning</a:t>
            </a:r>
          </a:p>
          <a:p>
            <a:pPr algn="l"/>
            <a:r>
              <a:rPr lang="pl-PL" dirty="0"/>
              <a:t>The purpose of operator overloaading is to provid a special meaning to the user-defined data types</a:t>
            </a:r>
          </a:p>
          <a:p>
            <a:pPr algn="l"/>
            <a:r>
              <a:rPr lang="pl-PL" dirty="0"/>
              <a:t>The advantage of operators overloading is to perform different operations on the same operand</a:t>
            </a:r>
            <a:endParaRPr lang="en-US" dirty="0"/>
          </a:p>
        </p:txBody>
      </p:sp>
    </p:spTree>
    <p:extLst>
      <p:ext uri="{BB962C8B-B14F-4D97-AF65-F5344CB8AC3E}">
        <p14:creationId xmlns:p14="http://schemas.microsoft.com/office/powerpoint/2010/main" val="344302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a:xfrm>
            <a:off x="913795" y="1607082"/>
            <a:ext cx="3706889" cy="1821918"/>
          </a:xfrm>
        </p:spPr>
        <p:txBody>
          <a:bodyPr anchor="b">
            <a:normAutofit/>
          </a:bodyPr>
          <a:lstStyle/>
          <a:p>
            <a:r>
              <a:rPr lang="pl-PL" dirty="0"/>
              <a:t>Operator overloading</a:t>
            </a:r>
            <a:endParaRPr lang="en-US" dirty="0"/>
          </a:p>
        </p:txBody>
      </p:sp>
      <p:pic>
        <p:nvPicPr>
          <p:cNvPr id="9" name="Picture 8">
            <a:extLst>
              <a:ext uri="{FF2B5EF4-FFF2-40B4-BE49-F238E27FC236}">
                <a16:creationId xmlns:a16="http://schemas.microsoft.com/office/drawing/2014/main" id="{53A91B3A-A68D-404E-941C-68A2CB8AE5D8}"/>
              </a:ext>
            </a:extLst>
          </p:cNvPr>
          <p:cNvPicPr>
            <a:picLocks noChangeAspect="1"/>
          </p:cNvPicPr>
          <p:nvPr/>
        </p:nvPicPr>
        <p:blipFill>
          <a:blip r:embed="rId2"/>
          <a:stretch>
            <a:fillRect/>
          </a:stretch>
        </p:blipFill>
        <p:spPr>
          <a:xfrm>
            <a:off x="5542619" y="0"/>
            <a:ext cx="5902695" cy="6858000"/>
          </a:xfrm>
          <a:prstGeom prst="rect">
            <a:avLst/>
          </a:prstGeom>
        </p:spPr>
      </p:pic>
    </p:spTree>
    <p:extLst>
      <p:ext uri="{BB962C8B-B14F-4D97-AF65-F5344CB8AC3E}">
        <p14:creationId xmlns:p14="http://schemas.microsoft.com/office/powerpoint/2010/main" val="861478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{5D3573F7-041B-422B-8DF1-916C4EDEB7C9}tf12214701_win32</Template>
  <TotalTime>1795</TotalTime>
  <Words>383</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Goudy Old Style</vt:lpstr>
      <vt:lpstr>Wingdings 2</vt:lpstr>
      <vt:lpstr>SlateVTI</vt:lpstr>
      <vt:lpstr>Bear Talks</vt:lpstr>
      <vt:lpstr>Agenda</vt:lpstr>
      <vt:lpstr>Polymorphism</vt:lpstr>
      <vt:lpstr>Types of polymorphism</vt:lpstr>
      <vt:lpstr>Compile time polymorphism</vt:lpstr>
      <vt:lpstr>Function overloading</vt:lpstr>
      <vt:lpstr>Function overloading</vt:lpstr>
      <vt:lpstr>Operator overloading</vt:lpstr>
      <vt:lpstr>Operator overloading</vt:lpstr>
      <vt:lpstr>Runtime polymorphism</vt:lpstr>
      <vt:lpstr>Function overriding</vt:lpstr>
      <vt:lpstr>Function overriding</vt:lpstr>
      <vt:lpstr>Virtual function</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Bear Talks</dc:title>
  <dc:creator>Garstka, Adam</dc:creator>
  <cp:lastModifiedBy>Garstka, Adam</cp:lastModifiedBy>
  <cp:revision>1</cp:revision>
  <dcterms:created xsi:type="dcterms:W3CDTF">2022-11-02T18:24:46Z</dcterms:created>
  <dcterms:modified xsi:type="dcterms:W3CDTF">2022-12-01T10:54:25Z</dcterms:modified>
</cp:coreProperties>
</file>