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slide" Target="slides/slide9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65f6be9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65f6be9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65f6be97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65f6be97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65f6be97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65f6be97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65f6be97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65f6be97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65f6be97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65f6be97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65f6be97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65f6be97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65f6be97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65f6be97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65f6be97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65f6be97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hyperlink" Target="https://wiki.dfrobot.com/FireBeetle_ESP32_IOT_Microcontroller(V3.0)__Supports_Wi-Fi_&amp;_Bluetooth__SKU__DFR0478" TargetMode="External"/><Relationship Id="rId9" Type="http://schemas.openxmlformats.org/officeDocument/2006/relationships/hyperlink" Target="https://wiki.dfrobot.com/Analog_Grayscale_Sensor_V2_SKU_DFR0022" TargetMode="External"/><Relationship Id="rId5" Type="http://schemas.openxmlformats.org/officeDocument/2006/relationships/hyperlink" Target="https://wiki.dfrobot.com/FireBeetle_Covers-Gravity_I_O_Expansion_Shield_SKU__DFR0483" TargetMode="External"/><Relationship Id="rId6" Type="http://schemas.openxmlformats.org/officeDocument/2006/relationships/hyperlink" Target="https://wiki.dfrobot.com/Gravity_BMP280_Barometric_Pressure_Sensors_SKU_SEN0251" TargetMode="External"/><Relationship Id="rId7" Type="http://schemas.openxmlformats.org/officeDocument/2006/relationships/hyperlink" Target="https://wiki.dfrobot.com/Gravity:%20Analog%20SHT30%20Temp.%20&amp;%20RH%20Sensor_SKU_DFR0588" TargetMode="External"/><Relationship Id="rId8" Type="http://schemas.openxmlformats.org/officeDocument/2006/relationships/hyperlink" Target="https://wiki.dfrobot.com/DFRobot_Ambient_Light_Sensor_SKU_DFR002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hyperlink" Target="https://github.com/nowek7/remote_weather_station" TargetMode="External"/><Relationship Id="rId11" Type="http://schemas.openxmlformats.org/officeDocument/2006/relationships/image" Target="../media/image9.png"/><Relationship Id="rId10" Type="http://schemas.openxmlformats.org/officeDocument/2006/relationships/image" Target="../media/image18.png"/><Relationship Id="rId9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Relationship Id="rId7" Type="http://schemas.openxmlformats.org/officeDocument/2006/relationships/image" Target="../media/image4.png"/><Relationship Id="rId8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hyperlink" Target="https://github.com/nowek7/remote_weather_station" TargetMode="External"/><Relationship Id="rId5" Type="http://schemas.openxmlformats.org/officeDocument/2006/relationships/image" Target="../media/image22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20.jpg"/><Relationship Id="rId5" Type="http://schemas.openxmlformats.org/officeDocument/2006/relationships/image" Target="../media/image5.png"/><Relationship Id="rId6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Relationship Id="rId4" Type="http://schemas.openxmlformats.org/officeDocument/2006/relationships/hyperlink" Target="https://github.com/nowek7" TargetMode="External"/><Relationship Id="rId5" Type="http://schemas.openxmlformats.org/officeDocument/2006/relationships/hyperlink" Target="https://pl.linkedin.com/in/micha%C5%82-nowak-777963163" TargetMode="External"/><Relationship Id="rId6" Type="http://schemas.openxmlformats.org/officeDocument/2006/relationships/image" Target="../media/image19.png"/><Relationship Id="rId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670925" y="363100"/>
            <a:ext cx="7209600" cy="10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Remote</a:t>
            </a:r>
            <a:r>
              <a:rPr b="1" lang="en-GB" sz="4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weather station</a:t>
            </a:r>
            <a:endParaRPr b="1" sz="4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985900" y="4056775"/>
            <a:ext cx="67536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Michał Nowak • 28.02.2022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896975" y="437200"/>
            <a:ext cx="6728400" cy="14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 flipH="1" rot="10800000">
            <a:off x="4068125" y="4535000"/>
            <a:ext cx="4653600" cy="44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65500" y="1107625"/>
            <a:ext cx="4045200" cy="189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Devices</a:t>
            </a:r>
            <a:b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b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sensors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673150" y="144150"/>
            <a:ext cx="4103400" cy="48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/>
              </a:rPr>
              <a:t>DFRobot: FireBeetle ESP32 IOT Microcontroller(V3.0)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/>
              </a:rPr>
              <a:t>DFRobot: FireBeetle Covers-Gravity IO Expansion Shield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6"/>
              </a:rPr>
              <a:t>Gravity BMP388 Barometric Pressure Sensor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7"/>
              </a:rPr>
              <a:t>Gravity: Analog SHT30 Temperature &amp; Humidity Sensor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8"/>
              </a:rPr>
              <a:t>Gravity: Analog Ambient Light Sensor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9"/>
              </a:rPr>
              <a:t>Gravity: Analog Grayscale Sensor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03425" y="6793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Tech stack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564875" y="3755225"/>
            <a:ext cx="3837000" cy="5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i="1" lang="en-GB" sz="1400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github.com/nowek7/remote_weather_station</a:t>
            </a:r>
            <a:endParaRPr i="1" sz="1400">
              <a:solidFill>
                <a:schemeClr val="lt1"/>
              </a:solidFill>
            </a:endParaRPr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954675" y="520050"/>
            <a:ext cx="3837000" cy="27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➔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Arduino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➔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C++14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➔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Python 3.10.2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➔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Google Cloud IoT Core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➔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MQTT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➔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JSON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2700" y="4284250"/>
            <a:ext cx="471575" cy="4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6675" y="3533100"/>
            <a:ext cx="471575" cy="53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02649" y="3533100"/>
            <a:ext cx="778995" cy="530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6425" y="3812687"/>
            <a:ext cx="471572" cy="471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48850" y="4341727"/>
            <a:ext cx="1647222" cy="4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74950" y="4284247"/>
            <a:ext cx="471572" cy="471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715863" y="3520075"/>
            <a:ext cx="530075" cy="5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97025"/>
            <a:ext cx="8839200" cy="4221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Main loop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733500" y="3416025"/>
            <a:ext cx="3838500" cy="5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442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github.com/nowek7/remote_weather_station</a:t>
            </a:r>
            <a:endParaRPr sz="1442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775" y="3476650"/>
            <a:ext cx="471572" cy="471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0"/>
            <a:ext cx="4572002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296713" y="483650"/>
            <a:ext cx="85206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2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Retrospection</a:t>
            </a:r>
            <a:endParaRPr sz="362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0963" y="2236900"/>
            <a:ext cx="3999900" cy="22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➔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Analog 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sensors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➔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Lack of unit tests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➔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Measurement quality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➔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Arduino software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847388" y="2236900"/>
            <a:ext cx="3999900" cy="19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★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first approach with Micropython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★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Flashing binary file into device on Linux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★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 was needed modify the</a:t>
            </a:r>
            <a:b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Google Cloud IOT Core JWT library on Arduino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10963" y="1358300"/>
            <a:ext cx="3999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Limitations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4909638" y="1358300"/>
            <a:ext cx="3875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Problems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RTOS ( Zephyr, FreeRTOS)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Wind sensor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Air quality sensor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Visualization tool for iOS / Android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341175" y="1738100"/>
            <a:ext cx="3611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lt1"/>
                </a:solidFill>
              </a:rPr>
              <a:t>Next steps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03400"/>
            <a:ext cx="85206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2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with the case?</a:t>
            </a:r>
            <a:endParaRPr sz="402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2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2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4">
            <a:alphaModFix/>
          </a:blip>
          <a:srcRect b="2487" l="3332" r="14787" t="4359"/>
          <a:stretch/>
        </p:blipFill>
        <p:spPr>
          <a:xfrm>
            <a:off x="543350" y="1171625"/>
            <a:ext cx="2456275" cy="3673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4675" y="2279888"/>
            <a:ext cx="1457400" cy="14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 rotWithShape="1">
          <a:blip r:embed="rId6">
            <a:alphaModFix/>
          </a:blip>
          <a:srcRect b="2428" l="12223" r="10752" t="9247"/>
          <a:stretch/>
        </p:blipFill>
        <p:spPr>
          <a:xfrm>
            <a:off x="5793675" y="1840200"/>
            <a:ext cx="2755224" cy="23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2572050" y="1111500"/>
            <a:ext cx="3999900" cy="8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Thank you</a:t>
            </a:r>
            <a:endParaRPr sz="4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21"/>
          <p:cNvSpPr txBox="1"/>
          <p:nvPr>
            <p:ph idx="2" type="body"/>
          </p:nvPr>
        </p:nvSpPr>
        <p:spPr>
          <a:xfrm>
            <a:off x="733575" y="3490125"/>
            <a:ext cx="8232600" cy="12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										</a:t>
            </a:r>
            <a:r>
              <a:rPr lang="en-GB" sz="25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</a:t>
            </a:r>
            <a:r>
              <a:rPr lang="en-GB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												  </a:t>
            </a:r>
            <a:r>
              <a:rPr lang="en-GB" sz="25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4813" y="3599300"/>
            <a:ext cx="447800" cy="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42350" y="4231125"/>
            <a:ext cx="392750" cy="39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