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5f6be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5f6be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5f6be9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5f6be9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5f6be9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5f6be9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5f6be9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5f6be9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5f6be9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5f6be9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5f6be97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5f6be97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5f6be97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5f6be9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5f6be9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5f6be9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iki.dfrobot.com/FireBeetle_ESP32_IOT_Microcontroller(V3.0)__Supports_Wi-Fi_&amp;_Bluetooth__SKU__DFR0478" TargetMode="External"/><Relationship Id="rId9" Type="http://schemas.openxmlformats.org/officeDocument/2006/relationships/hyperlink" Target="https://wiki.dfrobot.com/Analog_Grayscale_Sensor_V2_SKU_DFR0022" TargetMode="External"/><Relationship Id="rId5" Type="http://schemas.openxmlformats.org/officeDocument/2006/relationships/hyperlink" Target="https://wiki.dfrobot.com/FireBeetle_Covers-Gravity_I_O_Expansion_Shield_SKU__DFR0483" TargetMode="External"/><Relationship Id="rId6" Type="http://schemas.openxmlformats.org/officeDocument/2006/relationships/hyperlink" Target="https://wiki.dfrobot.com/Gravity_BMP280_Barometric_Pressure_Sensors_SKU_SEN0251" TargetMode="External"/><Relationship Id="rId7" Type="http://schemas.openxmlformats.org/officeDocument/2006/relationships/hyperlink" Target="https://wiki.dfrobot.com/Gravity:%20Analog%20SHT30%20Temp.%20&amp;%20RH%20Sensor_SKU_DFR0588" TargetMode="External"/><Relationship Id="rId8" Type="http://schemas.openxmlformats.org/officeDocument/2006/relationships/hyperlink" Target="https://wiki.dfrobot.com/DFRobot_Ambient_Light_Sensor_SKU_DFR002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hyperlink" Target="https://github.com/nowek7/remote_weather_station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18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github.com/nowek7/remote_weather_station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jpg"/><Relationship Id="rId5" Type="http://schemas.openxmlformats.org/officeDocument/2006/relationships/image" Target="../media/image13.png"/><Relationship Id="rId6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hyperlink" Target="https://github.com/nowek7" TargetMode="External"/><Relationship Id="rId5" Type="http://schemas.openxmlformats.org/officeDocument/2006/relationships/hyperlink" Target="https://pl.linkedin.com/in/micha%C5%82-nowak-777963163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70925" y="363100"/>
            <a:ext cx="7209600" cy="10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Zdalna stacja pogodowa</a:t>
            </a:r>
            <a:endParaRPr b="1" sz="4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900" y="4056775"/>
            <a:ext cx="6753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Michał Nowak • 28.02.2022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896975" y="437200"/>
            <a:ext cx="6728400" cy="14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4068125" y="4535000"/>
            <a:ext cx="4653600" cy="44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107625"/>
            <a:ext cx="4045200" cy="18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Urządzenia </a:t>
            </a:r>
            <a:b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b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czujniki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673150" y="144150"/>
            <a:ext cx="4103400" cy="48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DFRobot: FireBeetle ESP32 IOT Microcontroller(V3.0)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DFRobot: FireBeetle Covers-Gravity IO Expansion Shield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Gravity BMP388 Barometric Pressure Sensor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/>
              </a:rPr>
              <a:t>Gravity: Analog SHT30 Temperature &amp; Humidity Sensor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/>
              </a:rPr>
              <a:t>Gravity: Analog Ambient Light Sensor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/>
              </a:rPr>
              <a:t>Gravity: Analog Grayscale Sensor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3425" y="67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Zastosowane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technologie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64875" y="3755225"/>
            <a:ext cx="38370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-GB" sz="1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github.com/nowek7/remote_weather_station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54675" y="520050"/>
            <a:ext cx="3837000" cy="27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Arduino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C++14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Python 3.10.2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Google Cloud IoT Core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MQTT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JSON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700" y="4284250"/>
            <a:ext cx="471575" cy="4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675" y="3533100"/>
            <a:ext cx="471575" cy="53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2649" y="3533100"/>
            <a:ext cx="778995" cy="53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425" y="3812687"/>
            <a:ext cx="471572" cy="47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8850" y="4341727"/>
            <a:ext cx="1647222" cy="4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74950" y="4284247"/>
            <a:ext cx="471572" cy="47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15863" y="3520075"/>
            <a:ext cx="530075" cy="5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7025"/>
            <a:ext cx="8839200" cy="422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Main loop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733500" y="3416025"/>
            <a:ext cx="38385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42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github.com/nowek7/remote_weather_station</a:t>
            </a:r>
            <a:endParaRPr sz="144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75" y="3476650"/>
            <a:ext cx="471572" cy="47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0"/>
            <a:ext cx="457200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96713" y="483650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Retrospekcja</a:t>
            </a:r>
            <a:endParaRPr sz="36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0963" y="2236900"/>
            <a:ext cx="39999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Analogowe sensory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Brak testów jednostkowych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Dokładność pomiarów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➔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Arduino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47388" y="2236900"/>
            <a:ext cx="39999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★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Początkowy development w m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icropythonie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★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Problemy z wgraniem oprogramowania (Linux Ubuntu)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★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Konieczna modyfikacja biblioteki </a:t>
            </a:r>
            <a:b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Cloud IOT Core JWT na Arduino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0963" y="1358300"/>
            <a:ext cx="39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Ograniczenia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909638" y="1358300"/>
            <a:ext cx="387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Napotkane problemy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RTOS ( Zephyr, FreeRTOS)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Czujnik wiatru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Czujnik pyłu / czystości powietrza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Aplikacja iOS / Android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41175" y="1738100"/>
            <a:ext cx="361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Dalszy </a:t>
            </a:r>
            <a:br>
              <a:rPr lang="en-GB" sz="4000">
                <a:solidFill>
                  <a:schemeClr val="lt1"/>
                </a:solidFill>
              </a:rPr>
            </a:br>
            <a:r>
              <a:rPr lang="en-GB" sz="4000">
                <a:solidFill>
                  <a:schemeClr val="lt1"/>
                </a:solidFill>
              </a:rPr>
              <a:t>rozwój projektu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03400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2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obudowa?</a:t>
            </a:r>
            <a:endParaRPr sz="402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2487" l="3332" r="14787" t="4359"/>
          <a:stretch/>
        </p:blipFill>
        <p:spPr>
          <a:xfrm>
            <a:off x="543350" y="1171625"/>
            <a:ext cx="2456275" cy="367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675" y="2279888"/>
            <a:ext cx="1457400" cy="1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6">
            <a:alphaModFix/>
          </a:blip>
          <a:srcRect b="2428" l="12223" r="10752" t="9247"/>
          <a:stretch/>
        </p:blipFill>
        <p:spPr>
          <a:xfrm>
            <a:off x="5793675" y="1840200"/>
            <a:ext cx="2755224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572050" y="1111500"/>
            <a:ext cx="39999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Dziękuję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733575" y="3490125"/>
            <a:ext cx="82326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									</a:t>
            </a:r>
            <a:r>
              <a:rPr lang="en-GB" sz="25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</a:t>
            </a: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												  </a:t>
            </a:r>
            <a:r>
              <a:rPr lang="en-GB" sz="25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813" y="3599300"/>
            <a:ext cx="447800" cy="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350" y="4231125"/>
            <a:ext cx="392750" cy="3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